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797675" cy="9926638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 autoAdjust="0"/>
    <p:restoredTop sz="94703" autoAdjust="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4"/>
            <a:ext cx="2945660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563" tIns="47781" rIns="95563" bIns="4778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A04D11D-07C2-42F1-BDB4-70441B920D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038221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明朝" panose="02020600040205080304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76444" indent="-298632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4530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72342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50154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4F5376D-725C-41D4-95B9-1465E033D036}" type="slidenum">
              <a:rPr lang="en-US" altLang="ja-JP" smtClean="0">
                <a:latin typeface="Arial" panose="020B0604020202020204" pitchFamily="34" charset="0"/>
              </a:rPr>
              <a:pPr/>
              <a:t>1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16791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76444" indent="-298632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4530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72342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50154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13CC375-DD91-4166-88E3-85DF9ABB2827}" type="slidenum">
              <a:rPr lang="en-US" altLang="ja-JP" smtClean="0">
                <a:latin typeface="Arial" panose="020B0604020202020204" pitchFamily="34" charset="0"/>
              </a:rPr>
              <a:pPr/>
              <a:t>2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35964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76444" indent="-298632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4530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72342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50154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E1310F05-3C1C-4492-8F1B-594F978E207E}" type="slidenum">
              <a:rPr lang="en-US" altLang="ja-JP" smtClean="0">
                <a:latin typeface="Arial" panose="020B0604020202020204" pitchFamily="34" charset="0"/>
              </a:rPr>
              <a:pPr/>
              <a:t>3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468815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76444" indent="-298632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4530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72342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50154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C367DCF8-526E-4FEE-B1BA-D584C4967063}" type="slidenum">
              <a:rPr lang="en-US" altLang="ja-JP" smtClean="0">
                <a:latin typeface="Arial" panose="020B0604020202020204" pitchFamily="34" charset="0"/>
              </a:rPr>
              <a:pPr/>
              <a:t>4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293588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76444" indent="-298632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94530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72342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150154" indent="-238906"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627966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3105778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583589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4061402" indent="-238906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02C8F527-36D8-4C84-B153-FD9F1A9AE3C5}" type="slidenum">
              <a:rPr lang="en-US" altLang="ja-JP" smtClean="0">
                <a:latin typeface="Arial" panose="020B0604020202020204" pitchFamily="34" charset="0"/>
              </a:rPr>
              <a:pPr/>
              <a:t>5</a:t>
            </a:fld>
            <a:endParaRPr lang="en-US" altLang="ja-JP" smtClean="0">
              <a:latin typeface="Arial" panose="020B0604020202020204" pitchFamily="34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:p14="http://schemas.microsoft.com/office/powerpoint/2010/main" val="3980447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white">
            <a:xfrm>
              <a:off x="0" y="0"/>
              <a:ext cx="576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white">
            <a:xfrm>
              <a:off x="0" y="3936"/>
              <a:ext cx="5760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23" y="565"/>
              <a:ext cx="5696" cy="3147"/>
              <a:chOff x="23" y="565"/>
              <a:chExt cx="5696" cy="3147"/>
            </a:xfrm>
          </p:grpSpPr>
          <p:grpSp>
            <p:nvGrpSpPr>
              <p:cNvPr id="8" name="Group 6"/>
              <p:cNvGrpSpPr>
                <a:grpSpLocks/>
              </p:cNvGrpSpPr>
              <p:nvPr userDrawn="1"/>
            </p:nvGrpSpPr>
            <p:grpSpPr bwMode="auto">
              <a:xfrm>
                <a:off x="23" y="586"/>
                <a:ext cx="5689" cy="3126"/>
                <a:chOff x="-306" y="90"/>
                <a:chExt cx="6396" cy="3513"/>
              </a:xfrm>
            </p:grpSpPr>
            <p:sp>
              <p:nvSpPr>
                <p:cNvPr id="112" name="Freeform 7"/>
                <p:cNvSpPr>
                  <a:spLocks/>
                </p:cNvSpPr>
                <p:nvPr userDrawn="1"/>
              </p:nvSpPr>
              <p:spPr bwMode="ltGray">
                <a:xfrm>
                  <a:off x="2137" y="2426"/>
                  <a:ext cx="727" cy="672"/>
                </a:xfrm>
                <a:custGeom>
                  <a:avLst/>
                  <a:gdLst>
                    <a:gd name="T0" fmla="*/ 440 w 588"/>
                    <a:gd name="T1" fmla="*/ 35 h 534"/>
                    <a:gd name="T2" fmla="*/ 507 w 588"/>
                    <a:gd name="T3" fmla="*/ 44 h 534"/>
                    <a:gd name="T4" fmla="*/ 490 w 588"/>
                    <a:gd name="T5" fmla="*/ 96 h 534"/>
                    <a:gd name="T6" fmla="*/ 560 w 588"/>
                    <a:gd name="T7" fmla="*/ 180 h 534"/>
                    <a:gd name="T8" fmla="*/ 596 w 588"/>
                    <a:gd name="T9" fmla="*/ 206 h 534"/>
                    <a:gd name="T10" fmla="*/ 618 w 588"/>
                    <a:gd name="T11" fmla="*/ 104 h 534"/>
                    <a:gd name="T12" fmla="*/ 639 w 588"/>
                    <a:gd name="T13" fmla="*/ 0 h 534"/>
                    <a:gd name="T14" fmla="*/ 687 w 588"/>
                    <a:gd name="T15" fmla="*/ 98 h 534"/>
                    <a:gd name="T16" fmla="*/ 718 w 588"/>
                    <a:gd name="T17" fmla="*/ 148 h 534"/>
                    <a:gd name="T18" fmla="*/ 768 w 588"/>
                    <a:gd name="T19" fmla="*/ 263 h 534"/>
                    <a:gd name="T20" fmla="*/ 816 w 588"/>
                    <a:gd name="T21" fmla="*/ 320 h 534"/>
                    <a:gd name="T22" fmla="*/ 841 w 588"/>
                    <a:gd name="T23" fmla="*/ 355 h 534"/>
                    <a:gd name="T24" fmla="*/ 890 w 588"/>
                    <a:gd name="T25" fmla="*/ 430 h 534"/>
                    <a:gd name="T26" fmla="*/ 880 w 588"/>
                    <a:gd name="T27" fmla="*/ 618 h 534"/>
                    <a:gd name="T28" fmla="*/ 835 w 588"/>
                    <a:gd name="T29" fmla="*/ 719 h 534"/>
                    <a:gd name="T30" fmla="*/ 820 w 588"/>
                    <a:gd name="T31" fmla="*/ 758 h 534"/>
                    <a:gd name="T32" fmla="*/ 776 w 588"/>
                    <a:gd name="T33" fmla="*/ 810 h 534"/>
                    <a:gd name="T34" fmla="*/ 737 w 588"/>
                    <a:gd name="T35" fmla="*/ 846 h 534"/>
                    <a:gd name="T36" fmla="*/ 687 w 588"/>
                    <a:gd name="T37" fmla="*/ 839 h 534"/>
                    <a:gd name="T38" fmla="*/ 614 w 588"/>
                    <a:gd name="T39" fmla="*/ 808 h 534"/>
                    <a:gd name="T40" fmla="*/ 596 w 588"/>
                    <a:gd name="T41" fmla="*/ 754 h 534"/>
                    <a:gd name="T42" fmla="*/ 550 w 588"/>
                    <a:gd name="T43" fmla="*/ 760 h 534"/>
                    <a:gd name="T44" fmla="*/ 554 w 588"/>
                    <a:gd name="T45" fmla="*/ 672 h 534"/>
                    <a:gd name="T46" fmla="*/ 550 w 588"/>
                    <a:gd name="T47" fmla="*/ 668 h 534"/>
                    <a:gd name="T48" fmla="*/ 517 w 588"/>
                    <a:gd name="T49" fmla="*/ 719 h 534"/>
                    <a:gd name="T50" fmla="*/ 492 w 588"/>
                    <a:gd name="T51" fmla="*/ 678 h 534"/>
                    <a:gd name="T52" fmla="*/ 409 w 588"/>
                    <a:gd name="T53" fmla="*/ 630 h 534"/>
                    <a:gd name="T54" fmla="*/ 284 w 588"/>
                    <a:gd name="T55" fmla="*/ 659 h 534"/>
                    <a:gd name="T56" fmla="*/ 247 w 588"/>
                    <a:gd name="T57" fmla="*/ 700 h 534"/>
                    <a:gd name="T58" fmla="*/ 195 w 588"/>
                    <a:gd name="T59" fmla="*/ 697 h 534"/>
                    <a:gd name="T60" fmla="*/ 125 w 588"/>
                    <a:gd name="T61" fmla="*/ 737 h 534"/>
                    <a:gd name="T62" fmla="*/ 79 w 588"/>
                    <a:gd name="T63" fmla="*/ 656 h 534"/>
                    <a:gd name="T64" fmla="*/ 12 w 588"/>
                    <a:gd name="T65" fmla="*/ 497 h 534"/>
                    <a:gd name="T66" fmla="*/ 0 w 588"/>
                    <a:gd name="T67" fmla="*/ 409 h 534"/>
                    <a:gd name="T68" fmla="*/ 61 w 588"/>
                    <a:gd name="T69" fmla="*/ 294 h 534"/>
                    <a:gd name="T70" fmla="*/ 177 w 588"/>
                    <a:gd name="T71" fmla="*/ 221 h 534"/>
                    <a:gd name="T72" fmla="*/ 214 w 588"/>
                    <a:gd name="T73" fmla="*/ 196 h 534"/>
                    <a:gd name="T74" fmla="*/ 224 w 588"/>
                    <a:gd name="T75" fmla="*/ 180 h 534"/>
                    <a:gd name="T76" fmla="*/ 257 w 588"/>
                    <a:gd name="T77" fmla="*/ 108 h 534"/>
                    <a:gd name="T78" fmla="*/ 318 w 588"/>
                    <a:gd name="T79" fmla="*/ 133 h 534"/>
                    <a:gd name="T80" fmla="*/ 357 w 588"/>
                    <a:gd name="T81" fmla="*/ 111 h 534"/>
                    <a:gd name="T82" fmla="*/ 361 w 588"/>
                    <a:gd name="T83" fmla="*/ 60 h 534"/>
                    <a:gd name="T84" fmla="*/ 403 w 588"/>
                    <a:gd name="T85" fmla="*/ 38 h 534"/>
                    <a:gd name="T86" fmla="*/ 413 w 588"/>
                    <a:gd name="T87" fmla="*/ 19 h 5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" name="Freeform 8"/>
                <p:cNvSpPr>
                  <a:spLocks/>
                </p:cNvSpPr>
                <p:nvPr userDrawn="1"/>
              </p:nvSpPr>
              <p:spPr bwMode="ltGray">
                <a:xfrm>
                  <a:off x="2705" y="3116"/>
                  <a:ext cx="76" cy="98"/>
                </a:xfrm>
                <a:custGeom>
                  <a:avLst/>
                  <a:gdLst>
                    <a:gd name="T0" fmla="*/ 6 w 61"/>
                    <a:gd name="T1" fmla="*/ 38 h 78"/>
                    <a:gd name="T2" fmla="*/ 50 w 61"/>
                    <a:gd name="T3" fmla="*/ 44 h 78"/>
                    <a:gd name="T4" fmla="*/ 81 w 61"/>
                    <a:gd name="T5" fmla="*/ 0 h 78"/>
                    <a:gd name="T6" fmla="*/ 87 w 61"/>
                    <a:gd name="T7" fmla="*/ 29 h 78"/>
                    <a:gd name="T8" fmla="*/ 40 w 61"/>
                    <a:gd name="T9" fmla="*/ 123 h 78"/>
                    <a:gd name="T10" fmla="*/ 25 w 61"/>
                    <a:gd name="T11" fmla="*/ 85 h 78"/>
                    <a:gd name="T12" fmla="*/ 0 w 61"/>
                    <a:gd name="T13" fmla="*/ 48 h 78"/>
                    <a:gd name="T14" fmla="*/ 6 w 61"/>
                    <a:gd name="T15" fmla="*/ 38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" name="Freeform 9"/>
                <p:cNvSpPr>
                  <a:spLocks/>
                </p:cNvSpPr>
                <p:nvPr userDrawn="1"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>
                    <a:gd name="T0" fmla="*/ 115 w 113"/>
                    <a:gd name="T1" fmla="*/ 0 h 152"/>
                    <a:gd name="T2" fmla="*/ 146 w 113"/>
                    <a:gd name="T3" fmla="*/ 19 h 152"/>
                    <a:gd name="T4" fmla="*/ 173 w 113"/>
                    <a:gd name="T5" fmla="*/ 29 h 152"/>
                    <a:gd name="T6" fmla="*/ 128 w 113"/>
                    <a:gd name="T7" fmla="*/ 101 h 152"/>
                    <a:gd name="T8" fmla="*/ 121 w 113"/>
                    <a:gd name="T9" fmla="*/ 121 h 152"/>
                    <a:gd name="T10" fmla="*/ 103 w 113"/>
                    <a:gd name="T11" fmla="*/ 133 h 152"/>
                    <a:gd name="T12" fmla="*/ 82 w 113"/>
                    <a:gd name="T13" fmla="*/ 190 h 152"/>
                    <a:gd name="T14" fmla="*/ 76 w 113"/>
                    <a:gd name="T15" fmla="*/ 209 h 152"/>
                    <a:gd name="T16" fmla="*/ 47 w 113"/>
                    <a:gd name="T17" fmla="*/ 217 h 152"/>
                    <a:gd name="T18" fmla="*/ 26 w 113"/>
                    <a:gd name="T19" fmla="*/ 240 h 152"/>
                    <a:gd name="T20" fmla="*/ 32 w 113"/>
                    <a:gd name="T21" fmla="*/ 217 h 152"/>
                    <a:gd name="T22" fmla="*/ 11 w 113"/>
                    <a:gd name="T23" fmla="*/ 199 h 152"/>
                    <a:gd name="T24" fmla="*/ 63 w 113"/>
                    <a:gd name="T25" fmla="*/ 107 h 152"/>
                    <a:gd name="T26" fmla="*/ 115 w 113"/>
                    <a:gd name="T27" fmla="*/ 0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" name="Freeform 10"/>
                <p:cNvSpPr>
                  <a:spLocks/>
                </p:cNvSpPr>
                <p:nvPr userDrawn="1"/>
              </p:nvSpPr>
              <p:spPr bwMode="ltGray">
                <a:xfrm>
                  <a:off x="3187" y="2946"/>
                  <a:ext cx="120" cy="175"/>
                </a:xfrm>
                <a:custGeom>
                  <a:avLst/>
                  <a:gdLst>
                    <a:gd name="T0" fmla="*/ 95 w 97"/>
                    <a:gd name="T1" fmla="*/ 154 h 139"/>
                    <a:gd name="T2" fmla="*/ 92 w 97"/>
                    <a:gd name="T3" fmla="*/ 185 h 139"/>
                    <a:gd name="T4" fmla="*/ 73 w 97"/>
                    <a:gd name="T5" fmla="*/ 198 h 139"/>
                    <a:gd name="T6" fmla="*/ 52 w 97"/>
                    <a:gd name="T7" fmla="*/ 214 h 139"/>
                    <a:gd name="T8" fmla="*/ 56 w 97"/>
                    <a:gd name="T9" fmla="*/ 176 h 139"/>
                    <a:gd name="T10" fmla="*/ 37 w 97"/>
                    <a:gd name="T11" fmla="*/ 164 h 139"/>
                    <a:gd name="T12" fmla="*/ 37 w 97"/>
                    <a:gd name="T13" fmla="*/ 135 h 139"/>
                    <a:gd name="T14" fmla="*/ 49 w 97"/>
                    <a:gd name="T15" fmla="*/ 116 h 139"/>
                    <a:gd name="T16" fmla="*/ 19 w 97"/>
                    <a:gd name="T17" fmla="*/ 43 h 139"/>
                    <a:gd name="T18" fmla="*/ 0 w 97"/>
                    <a:gd name="T19" fmla="*/ 5 h 139"/>
                    <a:gd name="T20" fmla="*/ 27 w 97"/>
                    <a:gd name="T21" fmla="*/ 14 h 139"/>
                    <a:gd name="T22" fmla="*/ 46 w 97"/>
                    <a:gd name="T23" fmla="*/ 53 h 139"/>
                    <a:gd name="T24" fmla="*/ 77 w 97"/>
                    <a:gd name="T25" fmla="*/ 91 h 139"/>
                    <a:gd name="T26" fmla="*/ 85 w 97"/>
                    <a:gd name="T27" fmla="*/ 116 h 139"/>
                    <a:gd name="T28" fmla="*/ 116 w 97"/>
                    <a:gd name="T29" fmla="*/ 97 h 139"/>
                    <a:gd name="T30" fmla="*/ 101 w 97"/>
                    <a:gd name="T31" fmla="*/ 138 h 139"/>
                    <a:gd name="T32" fmla="*/ 104 w 97"/>
                    <a:gd name="T33" fmla="*/ 147 h 139"/>
                    <a:gd name="T34" fmla="*/ 95 w 97"/>
                    <a:gd name="T35" fmla="*/ 154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" name="Freeform 11"/>
                <p:cNvSpPr>
                  <a:spLocks/>
                </p:cNvSpPr>
                <p:nvPr userDrawn="1"/>
              </p:nvSpPr>
              <p:spPr bwMode="ltGray">
                <a:xfrm>
                  <a:off x="3053" y="2636"/>
                  <a:ext cx="60" cy="72"/>
                </a:xfrm>
                <a:custGeom>
                  <a:avLst/>
                  <a:gdLst>
                    <a:gd name="T0" fmla="*/ 13 w 49"/>
                    <a:gd name="T1" fmla="*/ 8 h 57"/>
                    <a:gd name="T2" fmla="*/ 1 w 49"/>
                    <a:gd name="T3" fmla="*/ 5 h 57"/>
                    <a:gd name="T4" fmla="*/ 11 w 49"/>
                    <a:gd name="T5" fmla="*/ 1 h 57"/>
                    <a:gd name="T6" fmla="*/ 26 w 49"/>
                    <a:gd name="T7" fmla="*/ 20 h 57"/>
                    <a:gd name="T8" fmla="*/ 34 w 49"/>
                    <a:gd name="T9" fmla="*/ 53 h 57"/>
                    <a:gd name="T10" fmla="*/ 61 w 49"/>
                    <a:gd name="T11" fmla="*/ 66 h 57"/>
                    <a:gd name="T12" fmla="*/ 47 w 49"/>
                    <a:gd name="T13" fmla="*/ 81 h 57"/>
                    <a:gd name="T14" fmla="*/ 28 w 49"/>
                    <a:gd name="T15" fmla="*/ 66 h 57"/>
                    <a:gd name="T16" fmla="*/ 16 w 49"/>
                    <a:gd name="T17" fmla="*/ 47 h 57"/>
                    <a:gd name="T18" fmla="*/ 11 w 49"/>
                    <a:gd name="T19" fmla="*/ 24 h 57"/>
                    <a:gd name="T20" fmla="*/ 13 w 49"/>
                    <a:gd name="T21" fmla="*/ 8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" name="Freeform 12"/>
                <p:cNvSpPr>
                  <a:spLocks/>
                </p:cNvSpPr>
                <p:nvPr userDrawn="1"/>
              </p:nvSpPr>
              <p:spPr bwMode="ltGray">
                <a:xfrm>
                  <a:off x="3071" y="2513"/>
                  <a:ext cx="14" cy="16"/>
                </a:xfrm>
                <a:custGeom>
                  <a:avLst/>
                  <a:gdLst>
                    <a:gd name="T0" fmla="*/ 0 w 11"/>
                    <a:gd name="T1" fmla="*/ 5 h 13"/>
                    <a:gd name="T2" fmla="*/ 13 w 11"/>
                    <a:gd name="T3" fmla="*/ 20 h 13"/>
                    <a:gd name="T4" fmla="*/ 0 w 11"/>
                    <a:gd name="T5" fmla="*/ 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" name="Freeform 13"/>
                <p:cNvSpPr>
                  <a:spLocks/>
                </p:cNvSpPr>
                <p:nvPr userDrawn="1"/>
              </p:nvSpPr>
              <p:spPr bwMode="ltGray">
                <a:xfrm>
                  <a:off x="3093" y="2516"/>
                  <a:ext cx="24" cy="21"/>
                </a:xfrm>
                <a:custGeom>
                  <a:avLst/>
                  <a:gdLst>
                    <a:gd name="T0" fmla="*/ 13 w 19"/>
                    <a:gd name="T1" fmla="*/ 0 h 16"/>
                    <a:gd name="T2" fmla="*/ 10 w 19"/>
                    <a:gd name="T3" fmla="*/ 28 h 16"/>
                    <a:gd name="T4" fmla="*/ 13 w 19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" name="Freeform 14"/>
                <p:cNvSpPr>
                  <a:spLocks/>
                </p:cNvSpPr>
                <p:nvPr userDrawn="1"/>
              </p:nvSpPr>
              <p:spPr bwMode="ltGray">
                <a:xfrm>
                  <a:off x="3095" y="2539"/>
                  <a:ext cx="32" cy="15"/>
                </a:xfrm>
                <a:custGeom>
                  <a:avLst/>
                  <a:gdLst>
                    <a:gd name="T0" fmla="*/ 14 w 26"/>
                    <a:gd name="T1" fmla="*/ 0 h 12"/>
                    <a:gd name="T2" fmla="*/ 22 w 26"/>
                    <a:gd name="T3" fmla="*/ 19 h 12"/>
                    <a:gd name="T4" fmla="*/ 14 w 26"/>
                    <a:gd name="T5" fmla="*/ 16 h 12"/>
                    <a:gd name="T6" fmla="*/ 14 w 26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" name="Freeform 15"/>
                <p:cNvSpPr>
                  <a:spLocks/>
                </p:cNvSpPr>
                <p:nvPr userDrawn="1"/>
              </p:nvSpPr>
              <p:spPr bwMode="ltGray">
                <a:xfrm>
                  <a:off x="3119" y="2577"/>
                  <a:ext cx="18" cy="18"/>
                </a:xfrm>
                <a:custGeom>
                  <a:avLst/>
                  <a:gdLst>
                    <a:gd name="T0" fmla="*/ 5 w 14"/>
                    <a:gd name="T1" fmla="*/ 10 h 14"/>
                    <a:gd name="T2" fmla="*/ 18 w 14"/>
                    <a:gd name="T3" fmla="*/ 23 h 14"/>
                    <a:gd name="T4" fmla="*/ 1 w 14"/>
                    <a:gd name="T5" fmla="*/ 19 h 14"/>
                    <a:gd name="T6" fmla="*/ 5 w 14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" name="Freeform 16"/>
                <p:cNvSpPr>
                  <a:spLocks/>
                </p:cNvSpPr>
                <p:nvPr userDrawn="1"/>
              </p:nvSpPr>
              <p:spPr bwMode="ltGray">
                <a:xfrm>
                  <a:off x="3409" y="2662"/>
                  <a:ext cx="27" cy="26"/>
                </a:xfrm>
                <a:custGeom>
                  <a:avLst/>
                  <a:gdLst>
                    <a:gd name="T0" fmla="*/ 17 w 22"/>
                    <a:gd name="T1" fmla="*/ 0 h 20"/>
                    <a:gd name="T2" fmla="*/ 14 w 22"/>
                    <a:gd name="T3" fmla="*/ 34 h 20"/>
                    <a:gd name="T4" fmla="*/ 17 w 22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" name="Freeform 17"/>
                <p:cNvSpPr>
                  <a:spLocks/>
                </p:cNvSpPr>
                <p:nvPr userDrawn="1"/>
              </p:nvSpPr>
              <p:spPr bwMode="ltGray">
                <a:xfrm>
                  <a:off x="3296" y="2559"/>
                  <a:ext cx="27" cy="32"/>
                </a:xfrm>
                <a:custGeom>
                  <a:avLst/>
                  <a:gdLst>
                    <a:gd name="T0" fmla="*/ 2 w 22"/>
                    <a:gd name="T1" fmla="*/ 10 h 25"/>
                    <a:gd name="T2" fmla="*/ 33 w 22"/>
                    <a:gd name="T3" fmla="*/ 17 h 25"/>
                    <a:gd name="T4" fmla="*/ 2 w 22"/>
                    <a:gd name="T5" fmla="*/ 33 h 25"/>
                    <a:gd name="T6" fmla="*/ 2 w 22"/>
                    <a:gd name="T7" fmla="*/ 1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" name="Freeform 18"/>
                <p:cNvSpPr>
                  <a:spLocks/>
                </p:cNvSpPr>
                <p:nvPr userDrawn="1"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>
                    <a:gd name="T0" fmla="*/ 10 w 20"/>
                    <a:gd name="T1" fmla="*/ 29 h 18"/>
                    <a:gd name="T2" fmla="*/ 16 w 20"/>
                    <a:gd name="T3" fmla="*/ 0 h 18"/>
                    <a:gd name="T4" fmla="*/ 19 w 20"/>
                    <a:gd name="T5" fmla="*/ 29 h 18"/>
                    <a:gd name="T6" fmla="*/ 10 w 20"/>
                    <a:gd name="T7" fmla="*/ 29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4" name="Freeform 19"/>
                <p:cNvSpPr>
                  <a:spLocks/>
                </p:cNvSpPr>
                <p:nvPr userDrawn="1"/>
              </p:nvSpPr>
              <p:spPr bwMode="ltGray">
                <a:xfrm>
                  <a:off x="3275" y="2354"/>
                  <a:ext cx="19" cy="29"/>
                </a:xfrm>
                <a:custGeom>
                  <a:avLst/>
                  <a:gdLst>
                    <a:gd name="T0" fmla="*/ 8 w 15"/>
                    <a:gd name="T1" fmla="*/ 18 h 23"/>
                    <a:gd name="T2" fmla="*/ 24 w 15"/>
                    <a:gd name="T3" fmla="*/ 8 h 23"/>
                    <a:gd name="T4" fmla="*/ 20 w 15"/>
                    <a:gd name="T5" fmla="*/ 26 h 23"/>
                    <a:gd name="T6" fmla="*/ 8 w 15"/>
                    <a:gd name="T7" fmla="*/ 1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5" name="Freeform 20"/>
                <p:cNvSpPr>
                  <a:spLocks/>
                </p:cNvSpPr>
                <p:nvPr userDrawn="1"/>
              </p:nvSpPr>
              <p:spPr bwMode="ltGray">
                <a:xfrm>
                  <a:off x="3493" y="2455"/>
                  <a:ext cx="25" cy="29"/>
                </a:xfrm>
                <a:custGeom>
                  <a:avLst/>
                  <a:gdLst>
                    <a:gd name="T0" fmla="*/ 5 w 20"/>
                    <a:gd name="T1" fmla="*/ 20 h 23"/>
                    <a:gd name="T2" fmla="*/ 18 w 20"/>
                    <a:gd name="T3" fmla="*/ 5 h 23"/>
                    <a:gd name="T4" fmla="*/ 11 w 20"/>
                    <a:gd name="T5" fmla="*/ 30 h 23"/>
                    <a:gd name="T6" fmla="*/ 5 w 20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6" name="Freeform 21"/>
                <p:cNvSpPr>
                  <a:spLocks/>
                </p:cNvSpPr>
                <p:nvPr userDrawn="1"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>
                    <a:gd name="T0" fmla="*/ 25 w 30"/>
                    <a:gd name="T1" fmla="*/ 53 h 42"/>
                    <a:gd name="T2" fmla="*/ 12 w 30"/>
                    <a:gd name="T3" fmla="*/ 34 h 42"/>
                    <a:gd name="T4" fmla="*/ 0 w 30"/>
                    <a:gd name="T5" fmla="*/ 14 h 42"/>
                    <a:gd name="T6" fmla="*/ 25 w 30"/>
                    <a:gd name="T7" fmla="*/ 5 h 42"/>
                    <a:gd name="T8" fmla="*/ 46 w 30"/>
                    <a:gd name="T9" fmla="*/ 37 h 42"/>
                    <a:gd name="T10" fmla="*/ 43 w 30"/>
                    <a:gd name="T11" fmla="*/ 49 h 42"/>
                    <a:gd name="T12" fmla="*/ 25 w 30"/>
                    <a:gd name="T13" fmla="*/ 5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7" name="Freeform 22"/>
                <p:cNvSpPr>
                  <a:spLocks/>
                </p:cNvSpPr>
                <p:nvPr userDrawn="1"/>
              </p:nvSpPr>
              <p:spPr bwMode="ltGray">
                <a:xfrm>
                  <a:off x="2435" y="2338"/>
                  <a:ext cx="31" cy="20"/>
                </a:xfrm>
                <a:custGeom>
                  <a:avLst/>
                  <a:gdLst>
                    <a:gd name="T0" fmla="*/ 24 w 25"/>
                    <a:gd name="T1" fmla="*/ 25 h 16"/>
                    <a:gd name="T2" fmla="*/ 5 w 25"/>
                    <a:gd name="T3" fmla="*/ 13 h 16"/>
                    <a:gd name="T4" fmla="*/ 24 w 25"/>
                    <a:gd name="T5" fmla="*/ 0 h 16"/>
                    <a:gd name="T6" fmla="*/ 24 w 25"/>
                    <a:gd name="T7" fmla="*/ 2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8" name="Freeform 23"/>
                <p:cNvSpPr>
                  <a:spLocks/>
                </p:cNvSpPr>
                <p:nvPr userDrawn="1"/>
              </p:nvSpPr>
              <p:spPr bwMode="ltGray">
                <a:xfrm>
                  <a:off x="2302" y="2363"/>
                  <a:ext cx="81" cy="58"/>
                </a:xfrm>
                <a:custGeom>
                  <a:avLst/>
                  <a:gdLst>
                    <a:gd name="T0" fmla="*/ 21 w 65"/>
                    <a:gd name="T1" fmla="*/ 38 h 46"/>
                    <a:gd name="T2" fmla="*/ 46 w 65"/>
                    <a:gd name="T3" fmla="*/ 6 h 46"/>
                    <a:gd name="T4" fmla="*/ 65 w 65"/>
                    <a:gd name="T5" fmla="*/ 0 h 46"/>
                    <a:gd name="T6" fmla="*/ 90 w 65"/>
                    <a:gd name="T7" fmla="*/ 19 h 46"/>
                    <a:gd name="T8" fmla="*/ 50 w 65"/>
                    <a:gd name="T9" fmla="*/ 42 h 46"/>
                    <a:gd name="T10" fmla="*/ 19 w 65"/>
                    <a:gd name="T11" fmla="*/ 73 h 46"/>
                    <a:gd name="T12" fmla="*/ 12 w 65"/>
                    <a:gd name="T13" fmla="*/ 32 h 46"/>
                    <a:gd name="T14" fmla="*/ 19 w 65"/>
                    <a:gd name="T15" fmla="*/ 23 h 46"/>
                    <a:gd name="T16" fmla="*/ 21 w 65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9" name="Freeform 24"/>
                <p:cNvSpPr>
                  <a:spLocks/>
                </p:cNvSpPr>
                <p:nvPr userDrawn="1"/>
              </p:nvSpPr>
              <p:spPr bwMode="ltGray">
                <a:xfrm>
                  <a:off x="2216" y="2357"/>
                  <a:ext cx="85" cy="59"/>
                </a:xfrm>
                <a:custGeom>
                  <a:avLst/>
                  <a:gdLst>
                    <a:gd name="T0" fmla="*/ 0 w 69"/>
                    <a:gd name="T1" fmla="*/ 49 h 47"/>
                    <a:gd name="T2" fmla="*/ 27 w 69"/>
                    <a:gd name="T3" fmla="*/ 39 h 47"/>
                    <a:gd name="T4" fmla="*/ 79 w 69"/>
                    <a:gd name="T5" fmla="*/ 1 h 47"/>
                    <a:gd name="T6" fmla="*/ 97 w 69"/>
                    <a:gd name="T7" fmla="*/ 5 h 47"/>
                    <a:gd name="T8" fmla="*/ 76 w 69"/>
                    <a:gd name="T9" fmla="*/ 30 h 47"/>
                    <a:gd name="T10" fmla="*/ 42 w 69"/>
                    <a:gd name="T11" fmla="*/ 51 h 47"/>
                    <a:gd name="T12" fmla="*/ 33 w 69"/>
                    <a:gd name="T13" fmla="*/ 74 h 47"/>
                    <a:gd name="T14" fmla="*/ 25 w 69"/>
                    <a:gd name="T15" fmla="*/ 70 h 47"/>
                    <a:gd name="T16" fmla="*/ 18 w 69"/>
                    <a:gd name="T17" fmla="*/ 62 h 47"/>
                    <a:gd name="T18" fmla="*/ 0 w 69"/>
                    <a:gd name="T19" fmla="*/ 55 h 47"/>
                    <a:gd name="T20" fmla="*/ 0 w 69"/>
                    <a:gd name="T21" fmla="*/ 4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0" name="Freeform 25"/>
                <p:cNvSpPr>
                  <a:spLocks/>
                </p:cNvSpPr>
                <p:nvPr userDrawn="1"/>
              </p:nvSpPr>
              <p:spPr bwMode="ltGray">
                <a:xfrm>
                  <a:off x="1761" y="2031"/>
                  <a:ext cx="439" cy="348"/>
                </a:xfrm>
                <a:custGeom>
                  <a:avLst/>
                  <a:gdLst>
                    <a:gd name="T0" fmla="*/ 15 w 355"/>
                    <a:gd name="T1" fmla="*/ 6 h 277"/>
                    <a:gd name="T2" fmla="*/ 56 w 355"/>
                    <a:gd name="T3" fmla="*/ 29 h 277"/>
                    <a:gd name="T4" fmla="*/ 70 w 355"/>
                    <a:gd name="T5" fmla="*/ 48 h 277"/>
                    <a:gd name="T6" fmla="*/ 116 w 355"/>
                    <a:gd name="T7" fmla="*/ 82 h 277"/>
                    <a:gd name="T8" fmla="*/ 141 w 355"/>
                    <a:gd name="T9" fmla="*/ 104 h 277"/>
                    <a:gd name="T10" fmla="*/ 187 w 355"/>
                    <a:gd name="T11" fmla="*/ 155 h 277"/>
                    <a:gd name="T12" fmla="*/ 208 w 355"/>
                    <a:gd name="T13" fmla="*/ 202 h 277"/>
                    <a:gd name="T14" fmla="*/ 226 w 355"/>
                    <a:gd name="T15" fmla="*/ 209 h 277"/>
                    <a:gd name="T16" fmla="*/ 235 w 355"/>
                    <a:gd name="T17" fmla="*/ 236 h 277"/>
                    <a:gd name="T18" fmla="*/ 270 w 355"/>
                    <a:gd name="T19" fmla="*/ 240 h 277"/>
                    <a:gd name="T20" fmla="*/ 260 w 355"/>
                    <a:gd name="T21" fmla="*/ 309 h 277"/>
                    <a:gd name="T22" fmla="*/ 276 w 355"/>
                    <a:gd name="T23" fmla="*/ 353 h 277"/>
                    <a:gd name="T24" fmla="*/ 303 w 355"/>
                    <a:gd name="T25" fmla="*/ 366 h 277"/>
                    <a:gd name="T26" fmla="*/ 330 w 355"/>
                    <a:gd name="T27" fmla="*/ 369 h 277"/>
                    <a:gd name="T28" fmla="*/ 361 w 355"/>
                    <a:gd name="T29" fmla="*/ 382 h 277"/>
                    <a:gd name="T30" fmla="*/ 388 w 355"/>
                    <a:gd name="T31" fmla="*/ 372 h 277"/>
                    <a:gd name="T32" fmla="*/ 416 w 355"/>
                    <a:gd name="T33" fmla="*/ 392 h 277"/>
                    <a:gd name="T34" fmla="*/ 453 w 355"/>
                    <a:gd name="T35" fmla="*/ 405 h 277"/>
                    <a:gd name="T36" fmla="*/ 480 w 355"/>
                    <a:gd name="T37" fmla="*/ 417 h 277"/>
                    <a:gd name="T38" fmla="*/ 538 w 355"/>
                    <a:gd name="T39" fmla="*/ 420 h 277"/>
                    <a:gd name="T40" fmla="*/ 523 w 355"/>
                    <a:gd name="T41" fmla="*/ 432 h 277"/>
                    <a:gd name="T42" fmla="*/ 492 w 355"/>
                    <a:gd name="T43" fmla="*/ 430 h 277"/>
                    <a:gd name="T44" fmla="*/ 459 w 355"/>
                    <a:gd name="T45" fmla="*/ 426 h 277"/>
                    <a:gd name="T46" fmla="*/ 440 w 355"/>
                    <a:gd name="T47" fmla="*/ 420 h 277"/>
                    <a:gd name="T48" fmla="*/ 386 w 355"/>
                    <a:gd name="T49" fmla="*/ 417 h 277"/>
                    <a:gd name="T50" fmla="*/ 357 w 355"/>
                    <a:gd name="T51" fmla="*/ 411 h 277"/>
                    <a:gd name="T52" fmla="*/ 263 w 355"/>
                    <a:gd name="T53" fmla="*/ 382 h 277"/>
                    <a:gd name="T54" fmla="*/ 245 w 355"/>
                    <a:gd name="T55" fmla="*/ 340 h 277"/>
                    <a:gd name="T56" fmla="*/ 193 w 355"/>
                    <a:gd name="T57" fmla="*/ 315 h 277"/>
                    <a:gd name="T58" fmla="*/ 166 w 355"/>
                    <a:gd name="T59" fmla="*/ 294 h 277"/>
                    <a:gd name="T60" fmla="*/ 143 w 355"/>
                    <a:gd name="T61" fmla="*/ 249 h 277"/>
                    <a:gd name="T62" fmla="*/ 104 w 355"/>
                    <a:gd name="T63" fmla="*/ 171 h 277"/>
                    <a:gd name="T64" fmla="*/ 98 w 355"/>
                    <a:gd name="T65" fmla="*/ 161 h 277"/>
                    <a:gd name="T66" fmla="*/ 89 w 355"/>
                    <a:gd name="T67" fmla="*/ 158 h 277"/>
                    <a:gd name="T68" fmla="*/ 83 w 355"/>
                    <a:gd name="T69" fmla="*/ 139 h 277"/>
                    <a:gd name="T70" fmla="*/ 58 w 355"/>
                    <a:gd name="T71" fmla="*/ 92 h 277"/>
                    <a:gd name="T72" fmla="*/ 31 w 355"/>
                    <a:gd name="T73" fmla="*/ 63 h 277"/>
                    <a:gd name="T74" fmla="*/ 6 w 355"/>
                    <a:gd name="T75" fmla="*/ 35 h 277"/>
                    <a:gd name="T76" fmla="*/ 15 w 355"/>
                    <a:gd name="T77" fmla="*/ 4 h 277"/>
                    <a:gd name="T78" fmla="*/ 15 w 355"/>
                    <a:gd name="T79" fmla="*/ 6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1" name="Freeform 26"/>
                <p:cNvSpPr>
                  <a:spLocks/>
                </p:cNvSpPr>
                <p:nvPr userDrawn="1"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>
                    <a:gd name="T0" fmla="*/ 83 w 156"/>
                    <a:gd name="T1" fmla="*/ 104 h 206"/>
                    <a:gd name="T2" fmla="*/ 101 w 156"/>
                    <a:gd name="T3" fmla="*/ 92 h 206"/>
                    <a:gd name="T4" fmla="*/ 104 w 156"/>
                    <a:gd name="T5" fmla="*/ 82 h 206"/>
                    <a:gd name="T6" fmla="*/ 122 w 156"/>
                    <a:gd name="T7" fmla="*/ 69 h 206"/>
                    <a:gd name="T8" fmla="*/ 162 w 156"/>
                    <a:gd name="T9" fmla="*/ 35 h 206"/>
                    <a:gd name="T10" fmla="*/ 172 w 156"/>
                    <a:gd name="T11" fmla="*/ 6 h 206"/>
                    <a:gd name="T12" fmla="*/ 189 w 156"/>
                    <a:gd name="T13" fmla="*/ 0 h 206"/>
                    <a:gd name="T14" fmla="*/ 230 w 156"/>
                    <a:gd name="T15" fmla="*/ 44 h 206"/>
                    <a:gd name="T16" fmla="*/ 224 w 156"/>
                    <a:gd name="T17" fmla="*/ 69 h 206"/>
                    <a:gd name="T18" fmla="*/ 193 w 156"/>
                    <a:gd name="T19" fmla="*/ 101 h 206"/>
                    <a:gd name="T20" fmla="*/ 202 w 156"/>
                    <a:gd name="T21" fmla="*/ 148 h 206"/>
                    <a:gd name="T22" fmla="*/ 218 w 156"/>
                    <a:gd name="T23" fmla="*/ 174 h 206"/>
                    <a:gd name="T24" fmla="*/ 224 w 156"/>
                    <a:gd name="T25" fmla="*/ 202 h 206"/>
                    <a:gd name="T26" fmla="*/ 195 w 156"/>
                    <a:gd name="T27" fmla="*/ 202 h 206"/>
                    <a:gd name="T28" fmla="*/ 178 w 156"/>
                    <a:gd name="T29" fmla="*/ 231 h 206"/>
                    <a:gd name="T30" fmla="*/ 160 w 156"/>
                    <a:gd name="T31" fmla="*/ 246 h 206"/>
                    <a:gd name="T32" fmla="*/ 153 w 156"/>
                    <a:gd name="T33" fmla="*/ 313 h 206"/>
                    <a:gd name="T34" fmla="*/ 135 w 156"/>
                    <a:gd name="T35" fmla="*/ 319 h 206"/>
                    <a:gd name="T36" fmla="*/ 125 w 156"/>
                    <a:gd name="T37" fmla="*/ 326 h 206"/>
                    <a:gd name="T38" fmla="*/ 116 w 156"/>
                    <a:gd name="T39" fmla="*/ 319 h 206"/>
                    <a:gd name="T40" fmla="*/ 110 w 156"/>
                    <a:gd name="T41" fmla="*/ 300 h 206"/>
                    <a:gd name="T42" fmla="*/ 92 w 156"/>
                    <a:gd name="T43" fmla="*/ 294 h 206"/>
                    <a:gd name="T44" fmla="*/ 64 w 156"/>
                    <a:gd name="T45" fmla="*/ 307 h 206"/>
                    <a:gd name="T46" fmla="*/ 43 w 156"/>
                    <a:gd name="T47" fmla="*/ 294 h 206"/>
                    <a:gd name="T48" fmla="*/ 15 w 156"/>
                    <a:gd name="T49" fmla="*/ 234 h 206"/>
                    <a:gd name="T50" fmla="*/ 6 w 156"/>
                    <a:gd name="T51" fmla="*/ 205 h 206"/>
                    <a:gd name="T52" fmla="*/ 0 w 156"/>
                    <a:gd name="T53" fmla="*/ 186 h 206"/>
                    <a:gd name="T54" fmla="*/ 31 w 156"/>
                    <a:gd name="T55" fmla="*/ 152 h 206"/>
                    <a:gd name="T56" fmla="*/ 49 w 156"/>
                    <a:gd name="T57" fmla="*/ 165 h 206"/>
                    <a:gd name="T58" fmla="*/ 52 w 156"/>
                    <a:gd name="T59" fmla="*/ 127 h 206"/>
                    <a:gd name="T60" fmla="*/ 79 w 156"/>
                    <a:gd name="T61" fmla="*/ 111 h 206"/>
                    <a:gd name="T62" fmla="*/ 83 w 156"/>
                    <a:gd name="T63" fmla="*/ 10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2" name="Freeform 27"/>
                <p:cNvSpPr>
                  <a:spLocks/>
                </p:cNvSpPr>
                <p:nvPr userDrawn="1"/>
              </p:nvSpPr>
              <p:spPr bwMode="ltGray">
                <a:xfrm>
                  <a:off x="2218" y="2126"/>
                  <a:ext cx="135" cy="48"/>
                </a:xfrm>
                <a:custGeom>
                  <a:avLst/>
                  <a:gdLst>
                    <a:gd name="T0" fmla="*/ 6 w 109"/>
                    <a:gd name="T1" fmla="*/ 51 h 38"/>
                    <a:gd name="T2" fmla="*/ 27 w 109"/>
                    <a:gd name="T3" fmla="*/ 16 h 38"/>
                    <a:gd name="T4" fmla="*/ 71 w 109"/>
                    <a:gd name="T5" fmla="*/ 32 h 38"/>
                    <a:gd name="T6" fmla="*/ 110 w 109"/>
                    <a:gd name="T7" fmla="*/ 23 h 38"/>
                    <a:gd name="T8" fmla="*/ 137 w 109"/>
                    <a:gd name="T9" fmla="*/ 0 h 38"/>
                    <a:gd name="T10" fmla="*/ 116 w 109"/>
                    <a:gd name="T11" fmla="*/ 42 h 38"/>
                    <a:gd name="T12" fmla="*/ 92 w 109"/>
                    <a:gd name="T13" fmla="*/ 61 h 38"/>
                    <a:gd name="T14" fmla="*/ 64 w 109"/>
                    <a:gd name="T15" fmla="*/ 51 h 38"/>
                    <a:gd name="T16" fmla="*/ 21 w 109"/>
                    <a:gd name="T17" fmla="*/ 48 h 38"/>
                    <a:gd name="T18" fmla="*/ 6 w 109"/>
                    <a:gd name="T19" fmla="*/ 5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3" name="Freeform 28"/>
                <p:cNvSpPr>
                  <a:spLocks/>
                </p:cNvSpPr>
                <p:nvPr userDrawn="1"/>
              </p:nvSpPr>
              <p:spPr bwMode="ltGray">
                <a:xfrm>
                  <a:off x="2211" y="2182"/>
                  <a:ext cx="94" cy="131"/>
                </a:xfrm>
                <a:custGeom>
                  <a:avLst/>
                  <a:gdLst>
                    <a:gd name="T0" fmla="*/ 12 w 76"/>
                    <a:gd name="T1" fmla="*/ 29 h 104"/>
                    <a:gd name="T2" fmla="*/ 27 w 76"/>
                    <a:gd name="T3" fmla="*/ 0 h 104"/>
                    <a:gd name="T4" fmla="*/ 52 w 76"/>
                    <a:gd name="T5" fmla="*/ 29 h 104"/>
                    <a:gd name="T6" fmla="*/ 95 w 76"/>
                    <a:gd name="T7" fmla="*/ 6 h 104"/>
                    <a:gd name="T8" fmla="*/ 71 w 76"/>
                    <a:gd name="T9" fmla="*/ 54 h 104"/>
                    <a:gd name="T10" fmla="*/ 83 w 76"/>
                    <a:gd name="T11" fmla="*/ 76 h 104"/>
                    <a:gd name="T12" fmla="*/ 89 w 76"/>
                    <a:gd name="T13" fmla="*/ 96 h 104"/>
                    <a:gd name="T14" fmla="*/ 71 w 76"/>
                    <a:gd name="T15" fmla="*/ 117 h 104"/>
                    <a:gd name="T16" fmla="*/ 52 w 76"/>
                    <a:gd name="T17" fmla="*/ 96 h 104"/>
                    <a:gd name="T18" fmla="*/ 33 w 76"/>
                    <a:gd name="T19" fmla="*/ 76 h 104"/>
                    <a:gd name="T20" fmla="*/ 43 w 76"/>
                    <a:gd name="T21" fmla="*/ 108 h 104"/>
                    <a:gd name="T22" fmla="*/ 46 w 76"/>
                    <a:gd name="T23" fmla="*/ 117 h 104"/>
                    <a:gd name="T24" fmla="*/ 31 w 76"/>
                    <a:gd name="T25" fmla="*/ 165 h 104"/>
                    <a:gd name="T26" fmla="*/ 19 w 76"/>
                    <a:gd name="T27" fmla="*/ 161 h 104"/>
                    <a:gd name="T28" fmla="*/ 12 w 76"/>
                    <a:gd name="T29" fmla="*/ 142 h 104"/>
                    <a:gd name="T30" fmla="*/ 0 w 76"/>
                    <a:gd name="T31" fmla="*/ 86 h 104"/>
                    <a:gd name="T32" fmla="*/ 2 w 76"/>
                    <a:gd name="T33" fmla="*/ 48 h 104"/>
                    <a:gd name="T34" fmla="*/ 12 w 76"/>
                    <a:gd name="T35" fmla="*/ 29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4" name="Freeform 29"/>
                <p:cNvSpPr>
                  <a:spLocks/>
                </p:cNvSpPr>
                <p:nvPr userDrawn="1"/>
              </p:nvSpPr>
              <p:spPr bwMode="ltGray">
                <a:xfrm>
                  <a:off x="2368" y="2111"/>
                  <a:ext cx="46" cy="77"/>
                </a:xfrm>
                <a:custGeom>
                  <a:avLst/>
                  <a:gdLst>
                    <a:gd name="T0" fmla="*/ 5 w 37"/>
                    <a:gd name="T1" fmla="*/ 44 h 61"/>
                    <a:gd name="T2" fmla="*/ 20 w 37"/>
                    <a:gd name="T3" fmla="*/ 0 h 61"/>
                    <a:gd name="T4" fmla="*/ 24 w 37"/>
                    <a:gd name="T5" fmla="*/ 44 h 61"/>
                    <a:gd name="T6" fmla="*/ 57 w 37"/>
                    <a:gd name="T7" fmla="*/ 61 h 61"/>
                    <a:gd name="T8" fmla="*/ 30 w 37"/>
                    <a:gd name="T9" fmla="*/ 71 h 61"/>
                    <a:gd name="T10" fmla="*/ 7 w 37"/>
                    <a:gd name="T11" fmla="*/ 92 h 61"/>
                    <a:gd name="T12" fmla="*/ 1 w 37"/>
                    <a:gd name="T13" fmla="*/ 54 h 61"/>
                    <a:gd name="T14" fmla="*/ 5 w 37"/>
                    <a:gd name="T15" fmla="*/ 4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5" name="Freeform 30"/>
                <p:cNvSpPr>
                  <a:spLocks/>
                </p:cNvSpPr>
                <p:nvPr userDrawn="1"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>
                    <a:gd name="T0" fmla="*/ 11 w 49"/>
                    <a:gd name="T1" fmla="*/ 0 h 29"/>
                    <a:gd name="T2" fmla="*/ 44 w 49"/>
                    <a:gd name="T3" fmla="*/ 0 h 29"/>
                    <a:gd name="T4" fmla="*/ 73 w 49"/>
                    <a:gd name="T5" fmla="*/ 25 h 29"/>
                    <a:gd name="T6" fmla="*/ 53 w 49"/>
                    <a:gd name="T7" fmla="*/ 21 h 29"/>
                    <a:gd name="T8" fmla="*/ 5 w 49"/>
                    <a:gd name="T9" fmla="*/ 25 h 29"/>
                    <a:gd name="T10" fmla="*/ 11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6" name="Freeform 31"/>
                <p:cNvSpPr>
                  <a:spLocks/>
                </p:cNvSpPr>
                <p:nvPr userDrawn="1"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>
                    <a:gd name="T0" fmla="*/ 32 w 61"/>
                    <a:gd name="T1" fmla="*/ 61 h 48"/>
                    <a:gd name="T2" fmla="*/ 22 w 61"/>
                    <a:gd name="T3" fmla="*/ 42 h 48"/>
                    <a:gd name="T4" fmla="*/ 5 w 61"/>
                    <a:gd name="T5" fmla="*/ 36 h 48"/>
                    <a:gd name="T6" fmla="*/ 20 w 61"/>
                    <a:gd name="T7" fmla="*/ 13 h 48"/>
                    <a:gd name="T8" fmla="*/ 38 w 61"/>
                    <a:gd name="T9" fmla="*/ 0 h 48"/>
                    <a:gd name="T10" fmla="*/ 74 w 61"/>
                    <a:gd name="T11" fmla="*/ 17 h 48"/>
                    <a:gd name="T12" fmla="*/ 80 w 61"/>
                    <a:gd name="T13" fmla="*/ 32 h 48"/>
                    <a:gd name="T14" fmla="*/ 92 w 61"/>
                    <a:gd name="T15" fmla="*/ 52 h 48"/>
                    <a:gd name="T16" fmla="*/ 61 w 61"/>
                    <a:gd name="T17" fmla="*/ 61 h 48"/>
                    <a:gd name="T18" fmla="*/ 34 w 61"/>
                    <a:gd name="T19" fmla="*/ 71 h 48"/>
                    <a:gd name="T20" fmla="*/ 32 w 61"/>
                    <a:gd name="T21" fmla="*/ 6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7" name="Freeform 32"/>
                <p:cNvSpPr>
                  <a:spLocks/>
                </p:cNvSpPr>
                <p:nvPr userDrawn="1"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>
                    <a:gd name="T0" fmla="*/ 70 w 286"/>
                    <a:gd name="T1" fmla="*/ 44 h 182"/>
                    <a:gd name="T2" fmla="*/ 54 w 286"/>
                    <a:gd name="T3" fmla="*/ 23 h 182"/>
                    <a:gd name="T4" fmla="*/ 39 w 286"/>
                    <a:gd name="T5" fmla="*/ 48 h 182"/>
                    <a:gd name="T6" fmla="*/ 0 w 286"/>
                    <a:gd name="T7" fmla="*/ 38 h 182"/>
                    <a:gd name="T8" fmla="*/ 15 w 286"/>
                    <a:gd name="T9" fmla="*/ 67 h 182"/>
                    <a:gd name="T10" fmla="*/ 25 w 286"/>
                    <a:gd name="T11" fmla="*/ 98 h 182"/>
                    <a:gd name="T12" fmla="*/ 37 w 286"/>
                    <a:gd name="T13" fmla="*/ 75 h 182"/>
                    <a:gd name="T14" fmla="*/ 46 w 286"/>
                    <a:gd name="T15" fmla="*/ 69 h 182"/>
                    <a:gd name="T16" fmla="*/ 73 w 286"/>
                    <a:gd name="T17" fmla="*/ 88 h 182"/>
                    <a:gd name="T18" fmla="*/ 106 w 286"/>
                    <a:gd name="T19" fmla="*/ 98 h 182"/>
                    <a:gd name="T20" fmla="*/ 135 w 286"/>
                    <a:gd name="T21" fmla="*/ 115 h 182"/>
                    <a:gd name="T22" fmla="*/ 162 w 286"/>
                    <a:gd name="T23" fmla="*/ 161 h 182"/>
                    <a:gd name="T24" fmla="*/ 158 w 286"/>
                    <a:gd name="T25" fmla="*/ 194 h 182"/>
                    <a:gd name="T26" fmla="*/ 149 w 286"/>
                    <a:gd name="T27" fmla="*/ 213 h 182"/>
                    <a:gd name="T28" fmla="*/ 186 w 286"/>
                    <a:gd name="T29" fmla="*/ 203 h 182"/>
                    <a:gd name="T30" fmla="*/ 214 w 286"/>
                    <a:gd name="T31" fmla="*/ 221 h 182"/>
                    <a:gd name="T32" fmla="*/ 255 w 286"/>
                    <a:gd name="T33" fmla="*/ 234 h 182"/>
                    <a:gd name="T34" fmla="*/ 265 w 286"/>
                    <a:gd name="T35" fmla="*/ 232 h 182"/>
                    <a:gd name="T36" fmla="*/ 255 w 286"/>
                    <a:gd name="T37" fmla="*/ 213 h 182"/>
                    <a:gd name="T38" fmla="*/ 272 w 286"/>
                    <a:gd name="T39" fmla="*/ 215 h 182"/>
                    <a:gd name="T40" fmla="*/ 284 w 286"/>
                    <a:gd name="T41" fmla="*/ 186 h 182"/>
                    <a:gd name="T42" fmla="*/ 307 w 286"/>
                    <a:gd name="T43" fmla="*/ 194 h 182"/>
                    <a:gd name="T44" fmla="*/ 326 w 286"/>
                    <a:gd name="T45" fmla="*/ 206 h 182"/>
                    <a:gd name="T46" fmla="*/ 372 w 286"/>
                    <a:gd name="T47" fmla="*/ 265 h 182"/>
                    <a:gd name="T48" fmla="*/ 399 w 286"/>
                    <a:gd name="T49" fmla="*/ 282 h 182"/>
                    <a:gd name="T50" fmla="*/ 433 w 286"/>
                    <a:gd name="T51" fmla="*/ 269 h 182"/>
                    <a:gd name="T52" fmla="*/ 409 w 286"/>
                    <a:gd name="T53" fmla="*/ 253 h 182"/>
                    <a:gd name="T54" fmla="*/ 390 w 286"/>
                    <a:gd name="T55" fmla="*/ 219 h 182"/>
                    <a:gd name="T56" fmla="*/ 381 w 286"/>
                    <a:gd name="T57" fmla="*/ 209 h 182"/>
                    <a:gd name="T58" fmla="*/ 378 w 286"/>
                    <a:gd name="T59" fmla="*/ 194 h 182"/>
                    <a:gd name="T60" fmla="*/ 359 w 286"/>
                    <a:gd name="T61" fmla="*/ 184 h 182"/>
                    <a:gd name="T62" fmla="*/ 365 w 286"/>
                    <a:gd name="T63" fmla="*/ 152 h 182"/>
                    <a:gd name="T64" fmla="*/ 336 w 286"/>
                    <a:gd name="T65" fmla="*/ 136 h 182"/>
                    <a:gd name="T66" fmla="*/ 320 w 286"/>
                    <a:gd name="T67" fmla="*/ 111 h 182"/>
                    <a:gd name="T68" fmla="*/ 290 w 286"/>
                    <a:gd name="T69" fmla="*/ 86 h 182"/>
                    <a:gd name="T70" fmla="*/ 255 w 286"/>
                    <a:gd name="T71" fmla="*/ 60 h 182"/>
                    <a:gd name="T72" fmla="*/ 238 w 286"/>
                    <a:gd name="T73" fmla="*/ 54 h 182"/>
                    <a:gd name="T74" fmla="*/ 183 w 286"/>
                    <a:gd name="T75" fmla="*/ 25 h 182"/>
                    <a:gd name="T76" fmla="*/ 156 w 286"/>
                    <a:gd name="T77" fmla="*/ 6 h 182"/>
                    <a:gd name="T78" fmla="*/ 146 w 286"/>
                    <a:gd name="T79" fmla="*/ 0 h 182"/>
                    <a:gd name="T80" fmla="*/ 106 w 286"/>
                    <a:gd name="T81" fmla="*/ 16 h 182"/>
                    <a:gd name="T82" fmla="*/ 85 w 286"/>
                    <a:gd name="T83" fmla="*/ 50 h 182"/>
                    <a:gd name="T84" fmla="*/ 70 w 286"/>
                    <a:gd name="T85" fmla="*/ 4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8" name="Freeform 33"/>
                <p:cNvSpPr>
                  <a:spLocks/>
                </p:cNvSpPr>
                <p:nvPr userDrawn="1"/>
              </p:nvSpPr>
              <p:spPr bwMode="ltGray">
                <a:xfrm>
                  <a:off x="2766" y="2227"/>
                  <a:ext cx="96" cy="98"/>
                </a:xfrm>
                <a:custGeom>
                  <a:avLst/>
                  <a:gdLst>
                    <a:gd name="T0" fmla="*/ 1 w 78"/>
                    <a:gd name="T1" fmla="*/ 92 h 78"/>
                    <a:gd name="T2" fmla="*/ 41 w 78"/>
                    <a:gd name="T3" fmla="*/ 94 h 78"/>
                    <a:gd name="T4" fmla="*/ 68 w 78"/>
                    <a:gd name="T5" fmla="*/ 75 h 78"/>
                    <a:gd name="T6" fmla="*/ 86 w 78"/>
                    <a:gd name="T7" fmla="*/ 48 h 78"/>
                    <a:gd name="T8" fmla="*/ 65 w 78"/>
                    <a:gd name="T9" fmla="*/ 23 h 78"/>
                    <a:gd name="T10" fmla="*/ 65 w 78"/>
                    <a:gd name="T11" fmla="*/ 6 h 78"/>
                    <a:gd name="T12" fmla="*/ 107 w 78"/>
                    <a:gd name="T13" fmla="*/ 41 h 78"/>
                    <a:gd name="T14" fmla="*/ 101 w 78"/>
                    <a:gd name="T15" fmla="*/ 85 h 78"/>
                    <a:gd name="T16" fmla="*/ 50 w 78"/>
                    <a:gd name="T17" fmla="*/ 123 h 78"/>
                    <a:gd name="T18" fmla="*/ 14 w 78"/>
                    <a:gd name="T19" fmla="*/ 104 h 78"/>
                    <a:gd name="T20" fmla="*/ 5 w 78"/>
                    <a:gd name="T21" fmla="*/ 98 h 78"/>
                    <a:gd name="T22" fmla="*/ 1 w 78"/>
                    <a:gd name="T23" fmla="*/ 9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9" name="Freeform 34"/>
                <p:cNvSpPr>
                  <a:spLocks/>
                </p:cNvSpPr>
                <p:nvPr userDrawn="1"/>
              </p:nvSpPr>
              <p:spPr bwMode="ltGray">
                <a:xfrm>
                  <a:off x="2971" y="2018"/>
                  <a:ext cx="21" cy="23"/>
                </a:xfrm>
                <a:custGeom>
                  <a:avLst/>
                  <a:gdLst>
                    <a:gd name="T0" fmla="*/ 5 w 17"/>
                    <a:gd name="T1" fmla="*/ 6 h 18"/>
                    <a:gd name="T2" fmla="*/ 5 w 17"/>
                    <a:gd name="T3" fmla="*/ 23 h 18"/>
                    <a:gd name="T4" fmla="*/ 5 w 17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0" name="Freeform 35"/>
                <p:cNvSpPr>
                  <a:spLocks/>
                </p:cNvSpPr>
                <p:nvPr userDrawn="1"/>
              </p:nvSpPr>
              <p:spPr bwMode="ltGray">
                <a:xfrm>
                  <a:off x="3091" y="2169"/>
                  <a:ext cx="32" cy="28"/>
                </a:xfrm>
                <a:custGeom>
                  <a:avLst/>
                  <a:gdLst>
                    <a:gd name="T0" fmla="*/ 12 w 26"/>
                    <a:gd name="T1" fmla="*/ 23 h 22"/>
                    <a:gd name="T2" fmla="*/ 21 w 26"/>
                    <a:gd name="T3" fmla="*/ 0 h 22"/>
                    <a:gd name="T4" fmla="*/ 21 w 26"/>
                    <a:gd name="T5" fmla="*/ 36 h 22"/>
                    <a:gd name="T6" fmla="*/ 12 w 26"/>
                    <a:gd name="T7" fmla="*/ 2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1" name="Freeform 36"/>
                <p:cNvSpPr>
                  <a:spLocks/>
                </p:cNvSpPr>
                <p:nvPr userDrawn="1"/>
              </p:nvSpPr>
              <p:spPr bwMode="ltGray">
                <a:xfrm>
                  <a:off x="2699" y="1829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6 w 20"/>
                    <a:gd name="T3" fmla="*/ 4 h 15"/>
                    <a:gd name="T4" fmla="*/ 14 w 20"/>
                    <a:gd name="T5" fmla="*/ 19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2" name="Freeform 37"/>
                <p:cNvSpPr>
                  <a:spLocks/>
                </p:cNvSpPr>
                <p:nvPr userDrawn="1"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4 w 20"/>
                    <a:gd name="T3" fmla="*/ 4 h 15"/>
                    <a:gd name="T4" fmla="*/ 24 w 20"/>
                    <a:gd name="T5" fmla="*/ 23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3" name="Freeform 38"/>
                <p:cNvSpPr>
                  <a:spLocks/>
                </p:cNvSpPr>
                <p:nvPr userDrawn="1"/>
              </p:nvSpPr>
              <p:spPr bwMode="ltGray">
                <a:xfrm>
                  <a:off x="2270" y="1940"/>
                  <a:ext cx="99" cy="101"/>
                </a:xfrm>
                <a:custGeom>
                  <a:avLst/>
                  <a:gdLst>
                    <a:gd name="T0" fmla="*/ 0 w 80"/>
                    <a:gd name="T1" fmla="*/ 80 h 80"/>
                    <a:gd name="T2" fmla="*/ 21 w 80"/>
                    <a:gd name="T3" fmla="*/ 38 h 80"/>
                    <a:gd name="T4" fmla="*/ 40 w 80"/>
                    <a:gd name="T5" fmla="*/ 32 h 80"/>
                    <a:gd name="T6" fmla="*/ 73 w 80"/>
                    <a:gd name="T7" fmla="*/ 29 h 80"/>
                    <a:gd name="T8" fmla="*/ 89 w 80"/>
                    <a:gd name="T9" fmla="*/ 0 h 80"/>
                    <a:gd name="T10" fmla="*/ 123 w 80"/>
                    <a:gd name="T11" fmla="*/ 64 h 80"/>
                    <a:gd name="T12" fmla="*/ 108 w 80"/>
                    <a:gd name="T13" fmla="*/ 90 h 80"/>
                    <a:gd name="T14" fmla="*/ 83 w 80"/>
                    <a:gd name="T15" fmla="*/ 98 h 80"/>
                    <a:gd name="T16" fmla="*/ 73 w 80"/>
                    <a:gd name="T17" fmla="*/ 128 h 80"/>
                    <a:gd name="T18" fmla="*/ 50 w 80"/>
                    <a:gd name="T19" fmla="*/ 109 h 80"/>
                    <a:gd name="T20" fmla="*/ 58 w 80"/>
                    <a:gd name="T21" fmla="*/ 83 h 80"/>
                    <a:gd name="T22" fmla="*/ 46 w 80"/>
                    <a:gd name="T23" fmla="*/ 44 h 80"/>
                    <a:gd name="T24" fmla="*/ 31 w 80"/>
                    <a:gd name="T25" fmla="*/ 77 h 80"/>
                    <a:gd name="T26" fmla="*/ 12 w 80"/>
                    <a:gd name="T27" fmla="*/ 90 h 80"/>
                    <a:gd name="T28" fmla="*/ 0 w 80"/>
                    <a:gd name="T29" fmla="*/ 8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4" name="Freeform 39"/>
                <p:cNvSpPr>
                  <a:spLocks/>
                </p:cNvSpPr>
                <p:nvPr userDrawn="1"/>
              </p:nvSpPr>
              <p:spPr bwMode="ltGray">
                <a:xfrm>
                  <a:off x="2236" y="1724"/>
                  <a:ext cx="116" cy="219"/>
                </a:xfrm>
                <a:custGeom>
                  <a:avLst/>
                  <a:gdLst>
                    <a:gd name="T0" fmla="*/ 21 w 94"/>
                    <a:gd name="T1" fmla="*/ 152 h 174"/>
                    <a:gd name="T2" fmla="*/ 39 w 94"/>
                    <a:gd name="T3" fmla="*/ 203 h 174"/>
                    <a:gd name="T4" fmla="*/ 48 w 94"/>
                    <a:gd name="T5" fmla="*/ 171 h 174"/>
                    <a:gd name="T6" fmla="*/ 79 w 94"/>
                    <a:gd name="T7" fmla="*/ 159 h 174"/>
                    <a:gd name="T8" fmla="*/ 70 w 94"/>
                    <a:gd name="T9" fmla="*/ 196 h 174"/>
                    <a:gd name="T10" fmla="*/ 100 w 94"/>
                    <a:gd name="T11" fmla="*/ 200 h 174"/>
                    <a:gd name="T12" fmla="*/ 116 w 94"/>
                    <a:gd name="T13" fmla="*/ 225 h 174"/>
                    <a:gd name="T14" fmla="*/ 89 w 94"/>
                    <a:gd name="T15" fmla="*/ 234 h 174"/>
                    <a:gd name="T16" fmla="*/ 112 w 94"/>
                    <a:gd name="T17" fmla="*/ 276 h 174"/>
                    <a:gd name="T18" fmla="*/ 128 w 94"/>
                    <a:gd name="T19" fmla="*/ 244 h 174"/>
                    <a:gd name="T20" fmla="*/ 125 w 94"/>
                    <a:gd name="T21" fmla="*/ 177 h 174"/>
                    <a:gd name="T22" fmla="*/ 91 w 94"/>
                    <a:gd name="T23" fmla="*/ 167 h 174"/>
                    <a:gd name="T24" fmla="*/ 77 w 94"/>
                    <a:gd name="T25" fmla="*/ 130 h 174"/>
                    <a:gd name="T26" fmla="*/ 52 w 94"/>
                    <a:gd name="T27" fmla="*/ 130 h 174"/>
                    <a:gd name="T28" fmla="*/ 46 w 94"/>
                    <a:gd name="T29" fmla="*/ 111 h 174"/>
                    <a:gd name="T30" fmla="*/ 64 w 94"/>
                    <a:gd name="T31" fmla="*/ 67 h 174"/>
                    <a:gd name="T32" fmla="*/ 46 w 94"/>
                    <a:gd name="T33" fmla="*/ 0 h 174"/>
                    <a:gd name="T34" fmla="*/ 27 w 94"/>
                    <a:gd name="T35" fmla="*/ 35 h 174"/>
                    <a:gd name="T36" fmla="*/ 6 w 94"/>
                    <a:gd name="T37" fmla="*/ 73 h 174"/>
                    <a:gd name="T38" fmla="*/ 21 w 94"/>
                    <a:gd name="T39" fmla="*/ 121 h 174"/>
                    <a:gd name="T40" fmla="*/ 21 w 94"/>
                    <a:gd name="T41" fmla="*/ 15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5" name="Freeform 40"/>
                <p:cNvSpPr>
                  <a:spLocks/>
                </p:cNvSpPr>
                <p:nvPr userDrawn="1"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>
                    <a:gd name="T0" fmla="*/ 9 w 32"/>
                    <a:gd name="T1" fmla="*/ 38 h 50"/>
                    <a:gd name="T2" fmla="*/ 18 w 32"/>
                    <a:gd name="T3" fmla="*/ 0 h 50"/>
                    <a:gd name="T4" fmla="*/ 29 w 32"/>
                    <a:gd name="T5" fmla="*/ 25 h 50"/>
                    <a:gd name="T6" fmla="*/ 33 w 32"/>
                    <a:gd name="T7" fmla="*/ 38 h 50"/>
                    <a:gd name="T8" fmla="*/ 41 w 32"/>
                    <a:gd name="T9" fmla="*/ 42 h 50"/>
                    <a:gd name="T10" fmla="*/ 48 w 32"/>
                    <a:gd name="T11" fmla="*/ 60 h 50"/>
                    <a:gd name="T12" fmla="*/ 27 w 32"/>
                    <a:gd name="T13" fmla="*/ 79 h 50"/>
                    <a:gd name="T14" fmla="*/ 9 w 32"/>
                    <a:gd name="T15" fmla="*/ 3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6" name="Freeform 41"/>
                <p:cNvSpPr>
                  <a:spLocks/>
                </p:cNvSpPr>
                <p:nvPr userDrawn="1"/>
              </p:nvSpPr>
              <p:spPr bwMode="ltGray">
                <a:xfrm>
                  <a:off x="2186" y="1900"/>
                  <a:ext cx="53" cy="63"/>
                </a:xfrm>
                <a:custGeom>
                  <a:avLst/>
                  <a:gdLst>
                    <a:gd name="T0" fmla="*/ 0 w 43"/>
                    <a:gd name="T1" fmla="*/ 69 h 50"/>
                    <a:gd name="T2" fmla="*/ 33 w 43"/>
                    <a:gd name="T3" fmla="*/ 32 h 50"/>
                    <a:gd name="T4" fmla="*/ 54 w 43"/>
                    <a:gd name="T5" fmla="*/ 0 h 50"/>
                    <a:gd name="T6" fmla="*/ 37 w 43"/>
                    <a:gd name="T7" fmla="*/ 44 h 50"/>
                    <a:gd name="T8" fmla="*/ 2 w 43"/>
                    <a:gd name="T9" fmla="*/ 79 h 50"/>
                    <a:gd name="T10" fmla="*/ 0 w 43"/>
                    <a:gd name="T11" fmla="*/ 69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7" name="Freeform 42"/>
                <p:cNvSpPr>
                  <a:spLocks/>
                </p:cNvSpPr>
                <p:nvPr userDrawn="1"/>
              </p:nvSpPr>
              <p:spPr bwMode="ltGray">
                <a:xfrm>
                  <a:off x="4822" y="1824"/>
                  <a:ext cx="1268" cy="1779"/>
                </a:xfrm>
                <a:custGeom>
                  <a:avLst/>
                  <a:gdLst>
                    <a:gd name="T0" fmla="*/ 604 w 1026"/>
                    <a:gd name="T1" fmla="*/ 104 h 1413"/>
                    <a:gd name="T2" fmla="*/ 682 w 1026"/>
                    <a:gd name="T3" fmla="*/ 0 h 1413"/>
                    <a:gd name="T4" fmla="*/ 706 w 1026"/>
                    <a:gd name="T5" fmla="*/ 29 h 1413"/>
                    <a:gd name="T6" fmla="*/ 746 w 1026"/>
                    <a:gd name="T7" fmla="*/ 24 h 1413"/>
                    <a:gd name="T8" fmla="*/ 816 w 1026"/>
                    <a:gd name="T9" fmla="*/ 43 h 1413"/>
                    <a:gd name="T10" fmla="*/ 875 w 1026"/>
                    <a:gd name="T11" fmla="*/ 53 h 1413"/>
                    <a:gd name="T12" fmla="*/ 939 w 1026"/>
                    <a:gd name="T13" fmla="*/ 43 h 1413"/>
                    <a:gd name="T14" fmla="*/ 1022 w 1026"/>
                    <a:gd name="T15" fmla="*/ 176 h 1413"/>
                    <a:gd name="T16" fmla="*/ 1081 w 1026"/>
                    <a:gd name="T17" fmla="*/ 204 h 1413"/>
                    <a:gd name="T18" fmla="*/ 1154 w 1026"/>
                    <a:gd name="T19" fmla="*/ 214 h 1413"/>
                    <a:gd name="T20" fmla="*/ 1196 w 1026"/>
                    <a:gd name="T21" fmla="*/ 271 h 1413"/>
                    <a:gd name="T22" fmla="*/ 1228 w 1026"/>
                    <a:gd name="T23" fmla="*/ 361 h 1413"/>
                    <a:gd name="T24" fmla="*/ 1200 w 1026"/>
                    <a:gd name="T25" fmla="*/ 428 h 1413"/>
                    <a:gd name="T26" fmla="*/ 1274 w 1026"/>
                    <a:gd name="T27" fmla="*/ 466 h 1413"/>
                    <a:gd name="T28" fmla="*/ 1361 w 1026"/>
                    <a:gd name="T29" fmla="*/ 504 h 1413"/>
                    <a:gd name="T30" fmla="*/ 1366 w 1026"/>
                    <a:gd name="T31" fmla="*/ 528 h 1413"/>
                    <a:gd name="T32" fmla="*/ 1406 w 1026"/>
                    <a:gd name="T33" fmla="*/ 514 h 1413"/>
                    <a:gd name="T34" fmla="*/ 1513 w 1026"/>
                    <a:gd name="T35" fmla="*/ 599 h 1413"/>
                    <a:gd name="T36" fmla="*/ 1567 w 1026"/>
                    <a:gd name="T37" fmla="*/ 647 h 1413"/>
                    <a:gd name="T38" fmla="*/ 1484 w 1026"/>
                    <a:gd name="T39" fmla="*/ 832 h 1413"/>
                    <a:gd name="T40" fmla="*/ 1420 w 1026"/>
                    <a:gd name="T41" fmla="*/ 899 h 1413"/>
                    <a:gd name="T42" fmla="*/ 1379 w 1026"/>
                    <a:gd name="T43" fmla="*/ 1022 h 1413"/>
                    <a:gd name="T44" fmla="*/ 1288 w 1026"/>
                    <a:gd name="T45" fmla="*/ 1175 h 1413"/>
                    <a:gd name="T46" fmla="*/ 1178 w 1026"/>
                    <a:gd name="T47" fmla="*/ 1255 h 1413"/>
                    <a:gd name="T48" fmla="*/ 1095 w 1026"/>
                    <a:gd name="T49" fmla="*/ 1284 h 1413"/>
                    <a:gd name="T50" fmla="*/ 1063 w 1026"/>
                    <a:gd name="T51" fmla="*/ 1327 h 1413"/>
                    <a:gd name="T52" fmla="*/ 980 w 1026"/>
                    <a:gd name="T53" fmla="*/ 1437 h 1413"/>
                    <a:gd name="T54" fmla="*/ 838 w 1026"/>
                    <a:gd name="T55" fmla="*/ 1565 h 1413"/>
                    <a:gd name="T56" fmla="*/ 733 w 1026"/>
                    <a:gd name="T57" fmla="*/ 1622 h 1413"/>
                    <a:gd name="T58" fmla="*/ 701 w 1026"/>
                    <a:gd name="T59" fmla="*/ 1654 h 1413"/>
                    <a:gd name="T60" fmla="*/ 614 w 1026"/>
                    <a:gd name="T61" fmla="*/ 1740 h 1413"/>
                    <a:gd name="T62" fmla="*/ 509 w 1026"/>
                    <a:gd name="T63" fmla="*/ 1783 h 1413"/>
                    <a:gd name="T64" fmla="*/ 445 w 1026"/>
                    <a:gd name="T65" fmla="*/ 1783 h 1413"/>
                    <a:gd name="T66" fmla="*/ 431 w 1026"/>
                    <a:gd name="T67" fmla="*/ 1865 h 1413"/>
                    <a:gd name="T68" fmla="*/ 349 w 1026"/>
                    <a:gd name="T69" fmla="*/ 1930 h 1413"/>
                    <a:gd name="T70" fmla="*/ 266 w 1026"/>
                    <a:gd name="T71" fmla="*/ 1978 h 1413"/>
                    <a:gd name="T72" fmla="*/ 239 w 1026"/>
                    <a:gd name="T73" fmla="*/ 2036 h 1413"/>
                    <a:gd name="T74" fmla="*/ 179 w 1026"/>
                    <a:gd name="T75" fmla="*/ 2082 h 1413"/>
                    <a:gd name="T76" fmla="*/ 96 w 1026"/>
                    <a:gd name="T77" fmla="*/ 2135 h 1413"/>
                    <a:gd name="T78" fmla="*/ 83 w 1026"/>
                    <a:gd name="T79" fmla="*/ 2187 h 1413"/>
                    <a:gd name="T80" fmla="*/ 59 w 1026"/>
                    <a:gd name="T81" fmla="*/ 2235 h 1413"/>
                    <a:gd name="T82" fmla="*/ 27 w 1026"/>
                    <a:gd name="T83" fmla="*/ 2173 h 1413"/>
                    <a:gd name="T84" fmla="*/ 32 w 1026"/>
                    <a:gd name="T85" fmla="*/ 2111 h 1413"/>
                    <a:gd name="T86" fmla="*/ 161 w 1026"/>
                    <a:gd name="T87" fmla="*/ 1926 h 1413"/>
                    <a:gd name="T88" fmla="*/ 306 w 1026"/>
                    <a:gd name="T89" fmla="*/ 1736 h 1413"/>
                    <a:gd name="T90" fmla="*/ 357 w 1026"/>
                    <a:gd name="T91" fmla="*/ 1659 h 1413"/>
                    <a:gd name="T92" fmla="*/ 481 w 1026"/>
                    <a:gd name="T93" fmla="*/ 1464 h 1413"/>
                    <a:gd name="T94" fmla="*/ 518 w 1026"/>
                    <a:gd name="T95" fmla="*/ 1398 h 1413"/>
                    <a:gd name="T96" fmla="*/ 582 w 1026"/>
                    <a:gd name="T97" fmla="*/ 1303 h 1413"/>
                    <a:gd name="T98" fmla="*/ 623 w 1026"/>
                    <a:gd name="T99" fmla="*/ 1204 h 1413"/>
                    <a:gd name="T100" fmla="*/ 633 w 1026"/>
                    <a:gd name="T101" fmla="*/ 993 h 1413"/>
                    <a:gd name="T102" fmla="*/ 577 w 1026"/>
                    <a:gd name="T103" fmla="*/ 904 h 1413"/>
                    <a:gd name="T104" fmla="*/ 564 w 1026"/>
                    <a:gd name="T105" fmla="*/ 794 h 1413"/>
                    <a:gd name="T106" fmla="*/ 545 w 1026"/>
                    <a:gd name="T107" fmla="*/ 737 h 1413"/>
                    <a:gd name="T108" fmla="*/ 504 w 1026"/>
                    <a:gd name="T109" fmla="*/ 647 h 1413"/>
                    <a:gd name="T110" fmla="*/ 523 w 1026"/>
                    <a:gd name="T111" fmla="*/ 543 h 1413"/>
                    <a:gd name="T112" fmla="*/ 499 w 1026"/>
                    <a:gd name="T113" fmla="*/ 480 h 1413"/>
                    <a:gd name="T114" fmla="*/ 596 w 1026"/>
                    <a:gd name="T115" fmla="*/ 290 h 1413"/>
                    <a:gd name="T116" fmla="*/ 550 w 1026"/>
                    <a:gd name="T117" fmla="*/ 128 h 1413"/>
                    <a:gd name="T118" fmla="*/ 555 w 1026"/>
                    <a:gd name="T119" fmla="*/ 110 h 14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8" name="Freeform 43"/>
                <p:cNvSpPr>
                  <a:spLocks/>
                </p:cNvSpPr>
                <p:nvPr userDrawn="1"/>
              </p:nvSpPr>
              <p:spPr bwMode="ltGray">
                <a:xfrm>
                  <a:off x="5015" y="3516"/>
                  <a:ext cx="58" cy="49"/>
                </a:xfrm>
                <a:custGeom>
                  <a:avLst/>
                  <a:gdLst>
                    <a:gd name="T0" fmla="*/ 0 w 47"/>
                    <a:gd name="T1" fmla="*/ 38 h 39"/>
                    <a:gd name="T2" fmla="*/ 27 w 47"/>
                    <a:gd name="T3" fmla="*/ 0 h 39"/>
                    <a:gd name="T4" fmla="*/ 64 w 47"/>
                    <a:gd name="T5" fmla="*/ 29 h 39"/>
                    <a:gd name="T6" fmla="*/ 37 w 47"/>
                    <a:gd name="T7" fmla="*/ 62 h 39"/>
                    <a:gd name="T8" fmla="*/ 23 w 47"/>
                    <a:gd name="T9" fmla="*/ 57 h 39"/>
                    <a:gd name="T10" fmla="*/ 19 w 47"/>
                    <a:gd name="T11" fmla="*/ 43 h 39"/>
                    <a:gd name="T12" fmla="*/ 0 w 47"/>
                    <a:gd name="T13" fmla="*/ 38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9" name="Freeform 44"/>
                <p:cNvSpPr>
                  <a:spLocks/>
                </p:cNvSpPr>
                <p:nvPr userDrawn="1"/>
              </p:nvSpPr>
              <p:spPr bwMode="ltGray">
                <a:xfrm>
                  <a:off x="4077" y="903"/>
                  <a:ext cx="1217" cy="1062"/>
                </a:xfrm>
                <a:custGeom>
                  <a:avLst/>
                  <a:gdLst>
                    <a:gd name="T0" fmla="*/ 621 w 984"/>
                    <a:gd name="T1" fmla="*/ 10 h 844"/>
                    <a:gd name="T2" fmla="*/ 768 w 984"/>
                    <a:gd name="T3" fmla="*/ 54 h 844"/>
                    <a:gd name="T4" fmla="*/ 841 w 984"/>
                    <a:gd name="T5" fmla="*/ 60 h 844"/>
                    <a:gd name="T6" fmla="*/ 884 w 984"/>
                    <a:gd name="T7" fmla="*/ 206 h 844"/>
                    <a:gd name="T8" fmla="*/ 897 w 984"/>
                    <a:gd name="T9" fmla="*/ 142 h 844"/>
                    <a:gd name="T10" fmla="*/ 926 w 984"/>
                    <a:gd name="T11" fmla="*/ 111 h 844"/>
                    <a:gd name="T12" fmla="*/ 982 w 984"/>
                    <a:gd name="T13" fmla="*/ 200 h 844"/>
                    <a:gd name="T14" fmla="*/ 1043 w 984"/>
                    <a:gd name="T15" fmla="*/ 155 h 844"/>
                    <a:gd name="T16" fmla="*/ 1080 w 984"/>
                    <a:gd name="T17" fmla="*/ 136 h 844"/>
                    <a:gd name="T18" fmla="*/ 1165 w 984"/>
                    <a:gd name="T19" fmla="*/ 4 h 844"/>
                    <a:gd name="T20" fmla="*/ 1221 w 984"/>
                    <a:gd name="T21" fmla="*/ 111 h 844"/>
                    <a:gd name="T22" fmla="*/ 1221 w 984"/>
                    <a:gd name="T23" fmla="*/ 206 h 844"/>
                    <a:gd name="T24" fmla="*/ 1208 w 984"/>
                    <a:gd name="T25" fmla="*/ 250 h 844"/>
                    <a:gd name="T26" fmla="*/ 1171 w 984"/>
                    <a:gd name="T27" fmla="*/ 257 h 844"/>
                    <a:gd name="T28" fmla="*/ 1165 w 984"/>
                    <a:gd name="T29" fmla="*/ 294 h 844"/>
                    <a:gd name="T30" fmla="*/ 1227 w 984"/>
                    <a:gd name="T31" fmla="*/ 357 h 844"/>
                    <a:gd name="T32" fmla="*/ 1202 w 984"/>
                    <a:gd name="T33" fmla="*/ 510 h 844"/>
                    <a:gd name="T34" fmla="*/ 1270 w 984"/>
                    <a:gd name="T35" fmla="*/ 656 h 844"/>
                    <a:gd name="T36" fmla="*/ 1306 w 984"/>
                    <a:gd name="T37" fmla="*/ 712 h 844"/>
                    <a:gd name="T38" fmla="*/ 1270 w 984"/>
                    <a:gd name="T39" fmla="*/ 712 h 844"/>
                    <a:gd name="T40" fmla="*/ 1142 w 984"/>
                    <a:gd name="T41" fmla="*/ 599 h 844"/>
                    <a:gd name="T42" fmla="*/ 1038 w 984"/>
                    <a:gd name="T43" fmla="*/ 637 h 844"/>
                    <a:gd name="T44" fmla="*/ 903 w 984"/>
                    <a:gd name="T45" fmla="*/ 700 h 844"/>
                    <a:gd name="T46" fmla="*/ 982 w 984"/>
                    <a:gd name="T47" fmla="*/ 915 h 844"/>
                    <a:gd name="T48" fmla="*/ 1086 w 984"/>
                    <a:gd name="T49" fmla="*/ 966 h 844"/>
                    <a:gd name="T50" fmla="*/ 1129 w 984"/>
                    <a:gd name="T51" fmla="*/ 871 h 844"/>
                    <a:gd name="T52" fmla="*/ 1184 w 984"/>
                    <a:gd name="T53" fmla="*/ 902 h 844"/>
                    <a:gd name="T54" fmla="*/ 1171 w 984"/>
                    <a:gd name="T55" fmla="*/ 998 h 844"/>
                    <a:gd name="T56" fmla="*/ 1227 w 984"/>
                    <a:gd name="T57" fmla="*/ 1061 h 844"/>
                    <a:gd name="T58" fmla="*/ 1281 w 984"/>
                    <a:gd name="T59" fmla="*/ 1042 h 844"/>
                    <a:gd name="T60" fmla="*/ 1410 w 984"/>
                    <a:gd name="T61" fmla="*/ 1276 h 844"/>
                    <a:gd name="T62" fmla="*/ 1441 w 984"/>
                    <a:gd name="T63" fmla="*/ 1307 h 844"/>
                    <a:gd name="T64" fmla="*/ 1337 w 984"/>
                    <a:gd name="T65" fmla="*/ 1282 h 844"/>
                    <a:gd name="T66" fmla="*/ 1270 w 984"/>
                    <a:gd name="T67" fmla="*/ 1200 h 844"/>
                    <a:gd name="T68" fmla="*/ 1190 w 984"/>
                    <a:gd name="T69" fmla="*/ 1124 h 844"/>
                    <a:gd name="T70" fmla="*/ 1074 w 984"/>
                    <a:gd name="T71" fmla="*/ 1048 h 844"/>
                    <a:gd name="T72" fmla="*/ 939 w 984"/>
                    <a:gd name="T73" fmla="*/ 1023 h 844"/>
                    <a:gd name="T74" fmla="*/ 774 w 984"/>
                    <a:gd name="T75" fmla="*/ 940 h 844"/>
                    <a:gd name="T76" fmla="*/ 706 w 984"/>
                    <a:gd name="T77" fmla="*/ 802 h 844"/>
                    <a:gd name="T78" fmla="*/ 658 w 984"/>
                    <a:gd name="T79" fmla="*/ 731 h 844"/>
                    <a:gd name="T80" fmla="*/ 584 w 984"/>
                    <a:gd name="T81" fmla="*/ 681 h 844"/>
                    <a:gd name="T82" fmla="*/ 523 w 984"/>
                    <a:gd name="T83" fmla="*/ 586 h 844"/>
                    <a:gd name="T84" fmla="*/ 542 w 984"/>
                    <a:gd name="T85" fmla="*/ 656 h 844"/>
                    <a:gd name="T86" fmla="*/ 639 w 984"/>
                    <a:gd name="T87" fmla="*/ 783 h 844"/>
                    <a:gd name="T88" fmla="*/ 646 w 984"/>
                    <a:gd name="T89" fmla="*/ 833 h 844"/>
                    <a:gd name="T90" fmla="*/ 602 w 984"/>
                    <a:gd name="T91" fmla="*/ 789 h 844"/>
                    <a:gd name="T92" fmla="*/ 542 w 984"/>
                    <a:gd name="T93" fmla="*/ 737 h 844"/>
                    <a:gd name="T94" fmla="*/ 480 w 984"/>
                    <a:gd name="T95" fmla="*/ 637 h 844"/>
                    <a:gd name="T96" fmla="*/ 407 w 984"/>
                    <a:gd name="T97" fmla="*/ 547 h 844"/>
                    <a:gd name="T98" fmla="*/ 322 w 984"/>
                    <a:gd name="T99" fmla="*/ 497 h 844"/>
                    <a:gd name="T100" fmla="*/ 235 w 984"/>
                    <a:gd name="T101" fmla="*/ 376 h 844"/>
                    <a:gd name="T102" fmla="*/ 101 w 984"/>
                    <a:gd name="T103" fmla="*/ 104 h 844"/>
                    <a:gd name="T104" fmla="*/ 52 w 984"/>
                    <a:gd name="T105" fmla="*/ 60 h 844"/>
                    <a:gd name="T106" fmla="*/ 70 w 984"/>
                    <a:gd name="T107" fmla="*/ 35 h 844"/>
                    <a:gd name="T108" fmla="*/ 156 w 984"/>
                    <a:gd name="T109" fmla="*/ 1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0" name="Freeform 45"/>
                <p:cNvSpPr>
                  <a:spLocks/>
                </p:cNvSpPr>
                <p:nvPr userDrawn="1"/>
              </p:nvSpPr>
              <p:spPr bwMode="ltGray">
                <a:xfrm>
                  <a:off x="3702" y="1646"/>
                  <a:ext cx="44" cy="60"/>
                </a:xfrm>
                <a:custGeom>
                  <a:avLst/>
                  <a:gdLst>
                    <a:gd name="T0" fmla="*/ 9 w 36"/>
                    <a:gd name="T1" fmla="*/ 44 h 48"/>
                    <a:gd name="T2" fmla="*/ 15 w 36"/>
                    <a:gd name="T3" fmla="*/ 75 h 48"/>
                    <a:gd name="T4" fmla="*/ 9 w 36"/>
                    <a:gd name="T5" fmla="*/ 4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1" name="Freeform 46"/>
                <p:cNvSpPr>
                  <a:spLocks/>
                </p:cNvSpPr>
                <p:nvPr userDrawn="1"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>
                    <a:gd name="T0" fmla="*/ 0 w 36"/>
                    <a:gd name="T1" fmla="*/ 8 h 37"/>
                    <a:gd name="T2" fmla="*/ 18 w 36"/>
                    <a:gd name="T3" fmla="*/ 1 h 37"/>
                    <a:gd name="T4" fmla="*/ 54 w 36"/>
                    <a:gd name="T5" fmla="*/ 28 h 37"/>
                    <a:gd name="T6" fmla="*/ 12 w 36"/>
                    <a:gd name="T7" fmla="*/ 28 h 37"/>
                    <a:gd name="T8" fmla="*/ 0 w 36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2" name="Freeform 47"/>
                <p:cNvSpPr>
                  <a:spLocks/>
                </p:cNvSpPr>
                <p:nvPr userDrawn="1"/>
              </p:nvSpPr>
              <p:spPr bwMode="ltGray">
                <a:xfrm>
                  <a:off x="5074" y="1513"/>
                  <a:ext cx="210" cy="121"/>
                </a:xfrm>
                <a:custGeom>
                  <a:avLst/>
                  <a:gdLst>
                    <a:gd name="T0" fmla="*/ 0 w 170"/>
                    <a:gd name="T1" fmla="*/ 78 h 96"/>
                    <a:gd name="T2" fmla="*/ 43 w 170"/>
                    <a:gd name="T3" fmla="*/ 40 h 96"/>
                    <a:gd name="T4" fmla="*/ 85 w 170"/>
                    <a:gd name="T5" fmla="*/ 33 h 96"/>
                    <a:gd name="T6" fmla="*/ 122 w 170"/>
                    <a:gd name="T7" fmla="*/ 14 h 96"/>
                    <a:gd name="T8" fmla="*/ 98 w 170"/>
                    <a:gd name="T9" fmla="*/ 40 h 96"/>
                    <a:gd name="T10" fmla="*/ 189 w 170"/>
                    <a:gd name="T11" fmla="*/ 78 h 96"/>
                    <a:gd name="T12" fmla="*/ 245 w 170"/>
                    <a:gd name="T13" fmla="*/ 103 h 96"/>
                    <a:gd name="T14" fmla="*/ 177 w 170"/>
                    <a:gd name="T15" fmla="*/ 122 h 96"/>
                    <a:gd name="T16" fmla="*/ 135 w 170"/>
                    <a:gd name="T17" fmla="*/ 91 h 96"/>
                    <a:gd name="T18" fmla="*/ 116 w 170"/>
                    <a:gd name="T19" fmla="*/ 84 h 96"/>
                    <a:gd name="T20" fmla="*/ 37 w 170"/>
                    <a:gd name="T21" fmla="*/ 66 h 96"/>
                    <a:gd name="T22" fmla="*/ 0 w 170"/>
                    <a:gd name="T23" fmla="*/ 7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3" name="Freeform 48"/>
                <p:cNvSpPr>
                  <a:spLocks/>
                </p:cNvSpPr>
                <p:nvPr userDrawn="1"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>
                    <a:gd name="T0" fmla="*/ 0 w 138"/>
                    <a:gd name="T1" fmla="*/ 0 h 44"/>
                    <a:gd name="T2" fmla="*/ 79 w 138"/>
                    <a:gd name="T3" fmla="*/ 6 h 44"/>
                    <a:gd name="T4" fmla="*/ 135 w 138"/>
                    <a:gd name="T5" fmla="*/ 39 h 44"/>
                    <a:gd name="T6" fmla="*/ 172 w 138"/>
                    <a:gd name="T7" fmla="*/ 32 h 44"/>
                    <a:gd name="T8" fmla="*/ 166 w 138"/>
                    <a:gd name="T9" fmla="*/ 71 h 44"/>
                    <a:gd name="T10" fmla="*/ 98 w 138"/>
                    <a:gd name="T11" fmla="*/ 65 h 44"/>
                    <a:gd name="T12" fmla="*/ 0 w 138"/>
                    <a:gd name="T13" fmla="*/ 59 h 44"/>
                    <a:gd name="T14" fmla="*/ 43 w 138"/>
                    <a:gd name="T15" fmla="*/ 3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4" name="Freeform 49"/>
                <p:cNvSpPr>
                  <a:spLocks/>
                </p:cNvSpPr>
                <p:nvPr userDrawn="1"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>
                    <a:gd name="T0" fmla="*/ 26 w 57"/>
                    <a:gd name="T1" fmla="*/ 40 h 42"/>
                    <a:gd name="T2" fmla="*/ 57 w 57"/>
                    <a:gd name="T3" fmla="*/ 20 h 42"/>
                    <a:gd name="T4" fmla="*/ 26 w 57"/>
                    <a:gd name="T5" fmla="*/ 4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5" name="Freeform 50"/>
                <p:cNvSpPr>
                  <a:spLocks/>
                </p:cNvSpPr>
                <p:nvPr userDrawn="1"/>
              </p:nvSpPr>
              <p:spPr bwMode="ltGray">
                <a:xfrm>
                  <a:off x="5159" y="1484"/>
                  <a:ext cx="48" cy="66"/>
                </a:xfrm>
                <a:custGeom>
                  <a:avLst/>
                  <a:gdLst>
                    <a:gd name="T0" fmla="*/ 28 w 39"/>
                    <a:gd name="T1" fmla="*/ 52 h 52"/>
                    <a:gd name="T2" fmla="*/ 28 w 39"/>
                    <a:gd name="T3" fmla="*/ 0 h 52"/>
                    <a:gd name="T4" fmla="*/ 28 w 39"/>
                    <a:gd name="T5" fmla="*/ 5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6" name="Freeform 51"/>
                <p:cNvSpPr>
                  <a:spLocks/>
                </p:cNvSpPr>
                <p:nvPr userDrawn="1"/>
              </p:nvSpPr>
              <p:spPr bwMode="ltGray">
                <a:xfrm>
                  <a:off x="5529" y="1685"/>
                  <a:ext cx="54" cy="100"/>
                </a:xfrm>
                <a:custGeom>
                  <a:avLst/>
                  <a:gdLst>
                    <a:gd name="T0" fmla="*/ 6 w 44"/>
                    <a:gd name="T1" fmla="*/ 14 h 80"/>
                    <a:gd name="T2" fmla="*/ 31 w 44"/>
                    <a:gd name="T3" fmla="*/ 51 h 80"/>
                    <a:gd name="T4" fmla="*/ 36 w 44"/>
                    <a:gd name="T5" fmla="*/ 76 h 80"/>
                    <a:gd name="T6" fmla="*/ 54 w 44"/>
                    <a:gd name="T7" fmla="*/ 83 h 80"/>
                    <a:gd name="T8" fmla="*/ 36 w 44"/>
                    <a:gd name="T9" fmla="*/ 114 h 80"/>
                    <a:gd name="T10" fmla="*/ 0 w 44"/>
                    <a:gd name="T11" fmla="*/ 33 h 80"/>
                    <a:gd name="T12" fmla="*/ 6 w 44"/>
                    <a:gd name="T13" fmla="*/ 14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7" name="Freeform 52"/>
                <p:cNvSpPr>
                  <a:spLocks/>
                </p:cNvSpPr>
                <p:nvPr userDrawn="1"/>
              </p:nvSpPr>
              <p:spPr bwMode="ltGray">
                <a:xfrm>
                  <a:off x="4164" y="90"/>
                  <a:ext cx="859" cy="473"/>
                </a:xfrm>
                <a:custGeom>
                  <a:avLst/>
                  <a:gdLst>
                    <a:gd name="T0" fmla="*/ 251 w 695"/>
                    <a:gd name="T1" fmla="*/ 0 h 376"/>
                    <a:gd name="T2" fmla="*/ 519 w 695"/>
                    <a:gd name="T3" fmla="*/ 108 h 376"/>
                    <a:gd name="T4" fmla="*/ 739 w 695"/>
                    <a:gd name="T5" fmla="*/ 209 h 376"/>
                    <a:gd name="T6" fmla="*/ 934 w 695"/>
                    <a:gd name="T7" fmla="*/ 317 h 376"/>
                    <a:gd name="T8" fmla="*/ 899 w 695"/>
                    <a:gd name="T9" fmla="*/ 330 h 376"/>
                    <a:gd name="T10" fmla="*/ 905 w 695"/>
                    <a:gd name="T11" fmla="*/ 392 h 376"/>
                    <a:gd name="T12" fmla="*/ 911 w 695"/>
                    <a:gd name="T13" fmla="*/ 424 h 376"/>
                    <a:gd name="T14" fmla="*/ 928 w 695"/>
                    <a:gd name="T15" fmla="*/ 481 h 376"/>
                    <a:gd name="T16" fmla="*/ 953 w 695"/>
                    <a:gd name="T17" fmla="*/ 520 h 376"/>
                    <a:gd name="T18" fmla="*/ 1044 w 695"/>
                    <a:gd name="T19" fmla="*/ 564 h 376"/>
                    <a:gd name="T20" fmla="*/ 1033 w 695"/>
                    <a:gd name="T21" fmla="*/ 595 h 376"/>
                    <a:gd name="T22" fmla="*/ 874 w 695"/>
                    <a:gd name="T23" fmla="*/ 538 h 376"/>
                    <a:gd name="T24" fmla="*/ 824 w 695"/>
                    <a:gd name="T25" fmla="*/ 526 h 376"/>
                    <a:gd name="T26" fmla="*/ 795 w 695"/>
                    <a:gd name="T27" fmla="*/ 481 h 376"/>
                    <a:gd name="T28" fmla="*/ 789 w 695"/>
                    <a:gd name="T29" fmla="*/ 501 h 376"/>
                    <a:gd name="T30" fmla="*/ 733 w 695"/>
                    <a:gd name="T31" fmla="*/ 468 h 376"/>
                    <a:gd name="T32" fmla="*/ 648 w 695"/>
                    <a:gd name="T33" fmla="*/ 418 h 376"/>
                    <a:gd name="T34" fmla="*/ 611 w 695"/>
                    <a:gd name="T35" fmla="*/ 374 h 376"/>
                    <a:gd name="T36" fmla="*/ 562 w 695"/>
                    <a:gd name="T37" fmla="*/ 355 h 376"/>
                    <a:gd name="T38" fmla="*/ 471 w 695"/>
                    <a:gd name="T39" fmla="*/ 304 h 376"/>
                    <a:gd name="T40" fmla="*/ 403 w 695"/>
                    <a:gd name="T41" fmla="*/ 265 h 376"/>
                    <a:gd name="T42" fmla="*/ 274 w 695"/>
                    <a:gd name="T43" fmla="*/ 215 h 376"/>
                    <a:gd name="T44" fmla="*/ 177 w 695"/>
                    <a:gd name="T45" fmla="*/ 209 h 376"/>
                    <a:gd name="T46" fmla="*/ 110 w 695"/>
                    <a:gd name="T47" fmla="*/ 209 h 376"/>
                    <a:gd name="T48" fmla="*/ 104 w 695"/>
                    <a:gd name="T49" fmla="*/ 190 h 376"/>
                    <a:gd name="T50" fmla="*/ 85 w 695"/>
                    <a:gd name="T51" fmla="*/ 177 h 376"/>
                    <a:gd name="T52" fmla="*/ 31 w 695"/>
                    <a:gd name="T53" fmla="*/ 159 h 376"/>
                    <a:gd name="T54" fmla="*/ 0 w 695"/>
                    <a:gd name="T55" fmla="*/ 94 h 376"/>
                    <a:gd name="T56" fmla="*/ 73 w 695"/>
                    <a:gd name="T57" fmla="*/ 63 h 376"/>
                    <a:gd name="T58" fmla="*/ 85 w 695"/>
                    <a:gd name="T59" fmla="*/ 82 h 376"/>
                    <a:gd name="T60" fmla="*/ 122 w 695"/>
                    <a:gd name="T61" fmla="*/ 69 h 376"/>
                    <a:gd name="T62" fmla="*/ 147 w 695"/>
                    <a:gd name="T63" fmla="*/ 75 h 376"/>
                    <a:gd name="T64" fmla="*/ 164 w 695"/>
                    <a:gd name="T65" fmla="*/ 82 h 376"/>
                    <a:gd name="T66" fmla="*/ 147 w 695"/>
                    <a:gd name="T67" fmla="*/ 31 h 376"/>
                    <a:gd name="T68" fmla="*/ 251 w 695"/>
                    <a:gd name="T69" fmla="*/ 0 h 3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8" name="Freeform 53"/>
                <p:cNvSpPr>
                  <a:spLocks/>
                </p:cNvSpPr>
                <p:nvPr userDrawn="1"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>
                    <a:gd name="T0" fmla="*/ 25 w 208"/>
                    <a:gd name="T1" fmla="*/ 41 h 118"/>
                    <a:gd name="T2" fmla="*/ 61 w 208"/>
                    <a:gd name="T3" fmla="*/ 35 h 118"/>
                    <a:gd name="T4" fmla="*/ 98 w 208"/>
                    <a:gd name="T5" fmla="*/ 16 h 118"/>
                    <a:gd name="T6" fmla="*/ 135 w 208"/>
                    <a:gd name="T7" fmla="*/ 4 h 118"/>
                    <a:gd name="T8" fmla="*/ 232 w 208"/>
                    <a:gd name="T9" fmla="*/ 10 h 118"/>
                    <a:gd name="T10" fmla="*/ 268 w 208"/>
                    <a:gd name="T11" fmla="*/ 23 h 118"/>
                    <a:gd name="T12" fmla="*/ 280 w 208"/>
                    <a:gd name="T13" fmla="*/ 110 h 118"/>
                    <a:gd name="T14" fmla="*/ 318 w 208"/>
                    <a:gd name="T15" fmla="*/ 161 h 118"/>
                    <a:gd name="T16" fmla="*/ 299 w 208"/>
                    <a:gd name="T17" fmla="*/ 167 h 118"/>
                    <a:gd name="T18" fmla="*/ 280 w 208"/>
                    <a:gd name="T19" fmla="*/ 161 h 118"/>
                    <a:gd name="T20" fmla="*/ 274 w 208"/>
                    <a:gd name="T21" fmla="*/ 179 h 118"/>
                    <a:gd name="T22" fmla="*/ 251 w 208"/>
                    <a:gd name="T23" fmla="*/ 186 h 118"/>
                    <a:gd name="T24" fmla="*/ 220 w 208"/>
                    <a:gd name="T25" fmla="*/ 142 h 118"/>
                    <a:gd name="T26" fmla="*/ 171 w 208"/>
                    <a:gd name="T27" fmla="*/ 110 h 118"/>
                    <a:gd name="T28" fmla="*/ 110 w 208"/>
                    <a:gd name="T29" fmla="*/ 98 h 118"/>
                    <a:gd name="T30" fmla="*/ 37 w 208"/>
                    <a:gd name="T31" fmla="*/ 79 h 118"/>
                    <a:gd name="T32" fmla="*/ 0 w 208"/>
                    <a:gd name="T33" fmla="*/ 66 h 118"/>
                    <a:gd name="T34" fmla="*/ 25 w 208"/>
                    <a:gd name="T35" fmla="*/ 41 h 1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9" name="Freeform 54"/>
                <p:cNvSpPr>
                  <a:spLocks/>
                </p:cNvSpPr>
                <p:nvPr userDrawn="1"/>
              </p:nvSpPr>
              <p:spPr bwMode="ltGray">
                <a:xfrm>
                  <a:off x="3759" y="347"/>
                  <a:ext cx="103" cy="90"/>
                </a:xfrm>
                <a:custGeom>
                  <a:avLst/>
                  <a:gdLst>
                    <a:gd name="T0" fmla="*/ 18 w 84"/>
                    <a:gd name="T1" fmla="*/ 13 h 72"/>
                    <a:gd name="T2" fmla="*/ 78 w 84"/>
                    <a:gd name="T3" fmla="*/ 19 h 72"/>
                    <a:gd name="T4" fmla="*/ 114 w 84"/>
                    <a:gd name="T5" fmla="*/ 44 h 72"/>
                    <a:gd name="T6" fmla="*/ 102 w 84"/>
                    <a:gd name="T7" fmla="*/ 75 h 72"/>
                    <a:gd name="T8" fmla="*/ 91 w 84"/>
                    <a:gd name="T9" fmla="*/ 113 h 72"/>
                    <a:gd name="T10" fmla="*/ 60 w 84"/>
                    <a:gd name="T11" fmla="*/ 106 h 72"/>
                    <a:gd name="T12" fmla="*/ 25 w 84"/>
                    <a:gd name="T13" fmla="*/ 81 h 72"/>
                    <a:gd name="T14" fmla="*/ 18 w 84"/>
                    <a:gd name="T15" fmla="*/ 13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0" name="Freeform 55"/>
                <p:cNvSpPr>
                  <a:spLocks/>
                </p:cNvSpPr>
                <p:nvPr userDrawn="1"/>
              </p:nvSpPr>
              <p:spPr bwMode="ltGray">
                <a:xfrm>
                  <a:off x="3745" y="280"/>
                  <a:ext cx="48" cy="62"/>
                </a:xfrm>
                <a:custGeom>
                  <a:avLst/>
                  <a:gdLst>
                    <a:gd name="T0" fmla="*/ 11 w 39"/>
                    <a:gd name="T1" fmla="*/ 53 h 49"/>
                    <a:gd name="T2" fmla="*/ 59 w 39"/>
                    <a:gd name="T3" fmla="*/ 34 h 49"/>
                    <a:gd name="T4" fmla="*/ 28 w 39"/>
                    <a:gd name="T5" fmla="*/ 78 h 49"/>
                    <a:gd name="T6" fmla="*/ 11 w 39"/>
                    <a:gd name="T7" fmla="*/ 72 h 49"/>
                    <a:gd name="T8" fmla="*/ 11 w 39"/>
                    <a:gd name="T9" fmla="*/ 53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1" name="Freeform 56"/>
                <p:cNvSpPr>
                  <a:spLocks/>
                </p:cNvSpPr>
                <p:nvPr userDrawn="1"/>
              </p:nvSpPr>
              <p:spPr bwMode="ltGray">
                <a:xfrm>
                  <a:off x="3823" y="294"/>
                  <a:ext cx="120" cy="69"/>
                </a:xfrm>
                <a:custGeom>
                  <a:avLst/>
                  <a:gdLst>
                    <a:gd name="T0" fmla="*/ 0 w 97"/>
                    <a:gd name="T1" fmla="*/ 16 h 55"/>
                    <a:gd name="T2" fmla="*/ 49 w 97"/>
                    <a:gd name="T3" fmla="*/ 10 h 55"/>
                    <a:gd name="T4" fmla="*/ 141 w 97"/>
                    <a:gd name="T5" fmla="*/ 41 h 55"/>
                    <a:gd name="T6" fmla="*/ 92 w 97"/>
                    <a:gd name="T7" fmla="*/ 54 h 55"/>
                    <a:gd name="T8" fmla="*/ 85 w 97"/>
                    <a:gd name="T9" fmla="*/ 73 h 55"/>
                    <a:gd name="T10" fmla="*/ 67 w 97"/>
                    <a:gd name="T11" fmla="*/ 79 h 55"/>
                    <a:gd name="T12" fmla="*/ 43 w 97"/>
                    <a:gd name="T13" fmla="*/ 48 h 55"/>
                    <a:gd name="T14" fmla="*/ 0 w 97"/>
                    <a:gd name="T15" fmla="*/ 16 h 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2" name="Freeform 57"/>
                <p:cNvSpPr>
                  <a:spLocks/>
                </p:cNvSpPr>
                <p:nvPr userDrawn="1"/>
              </p:nvSpPr>
              <p:spPr bwMode="ltGray">
                <a:xfrm>
                  <a:off x="3813" y="261"/>
                  <a:ext cx="32" cy="37"/>
                </a:xfrm>
                <a:custGeom>
                  <a:avLst/>
                  <a:gdLst>
                    <a:gd name="T0" fmla="*/ 6 w 26"/>
                    <a:gd name="T1" fmla="*/ 0 h 29"/>
                    <a:gd name="T2" fmla="*/ 0 w 26"/>
                    <a:gd name="T3" fmla="*/ 33 h 29"/>
                    <a:gd name="T4" fmla="*/ 6 w 26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3" name="Freeform 58"/>
                <p:cNvSpPr>
                  <a:spLocks/>
                </p:cNvSpPr>
                <p:nvPr userDrawn="1"/>
              </p:nvSpPr>
              <p:spPr bwMode="ltGray">
                <a:xfrm>
                  <a:off x="3892" y="183"/>
                  <a:ext cx="119" cy="100"/>
                </a:xfrm>
                <a:custGeom>
                  <a:avLst/>
                  <a:gdLst>
                    <a:gd name="T0" fmla="*/ 31 w 96"/>
                    <a:gd name="T1" fmla="*/ 48 h 79"/>
                    <a:gd name="T2" fmla="*/ 74 w 96"/>
                    <a:gd name="T3" fmla="*/ 35 h 79"/>
                    <a:gd name="T4" fmla="*/ 148 w 96"/>
                    <a:gd name="T5" fmla="*/ 67 h 79"/>
                    <a:gd name="T6" fmla="*/ 68 w 96"/>
                    <a:gd name="T7" fmla="*/ 92 h 79"/>
                    <a:gd name="T8" fmla="*/ 62 w 96"/>
                    <a:gd name="T9" fmla="*/ 73 h 79"/>
                    <a:gd name="T10" fmla="*/ 31 w 96"/>
                    <a:gd name="T11" fmla="*/ 4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4" name="Freeform 59"/>
                <p:cNvSpPr>
                  <a:spLocks/>
                </p:cNvSpPr>
                <p:nvPr userDrawn="1"/>
              </p:nvSpPr>
              <p:spPr bwMode="ltGray">
                <a:xfrm>
                  <a:off x="3959" y="280"/>
                  <a:ext cx="88" cy="58"/>
                </a:xfrm>
                <a:custGeom>
                  <a:avLst/>
                  <a:gdLst>
                    <a:gd name="T0" fmla="*/ 15 w 71"/>
                    <a:gd name="T1" fmla="*/ 8 h 46"/>
                    <a:gd name="T2" fmla="*/ 33 w 71"/>
                    <a:gd name="T3" fmla="*/ 1 h 46"/>
                    <a:gd name="T4" fmla="*/ 71 w 71"/>
                    <a:gd name="T5" fmla="*/ 26 h 46"/>
                    <a:gd name="T6" fmla="*/ 71 w 71"/>
                    <a:gd name="T7" fmla="*/ 72 h 46"/>
                    <a:gd name="T8" fmla="*/ 9 w 71"/>
                    <a:gd name="T9" fmla="*/ 53 h 46"/>
                    <a:gd name="T10" fmla="*/ 15 w 71"/>
                    <a:gd name="T11" fmla="*/ 8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5" name="Freeform 60"/>
                <p:cNvSpPr>
                  <a:spLocks/>
                </p:cNvSpPr>
                <p:nvPr userDrawn="1"/>
              </p:nvSpPr>
              <p:spPr bwMode="ltGray">
                <a:xfrm>
                  <a:off x="4016" y="344"/>
                  <a:ext cx="105" cy="77"/>
                </a:xfrm>
                <a:custGeom>
                  <a:avLst/>
                  <a:gdLst>
                    <a:gd name="T0" fmla="*/ 6 w 85"/>
                    <a:gd name="T1" fmla="*/ 4 h 61"/>
                    <a:gd name="T2" fmla="*/ 98 w 85"/>
                    <a:gd name="T3" fmla="*/ 48 h 61"/>
                    <a:gd name="T4" fmla="*/ 37 w 85"/>
                    <a:gd name="T5" fmla="*/ 54 h 61"/>
                    <a:gd name="T6" fmla="*/ 0 w 85"/>
                    <a:gd name="T7" fmla="*/ 23 h 61"/>
                    <a:gd name="T8" fmla="*/ 12 w 85"/>
                    <a:gd name="T9" fmla="*/ 4 h 61"/>
                    <a:gd name="T10" fmla="*/ 31 w 85"/>
                    <a:gd name="T11" fmla="*/ 10 h 61"/>
                    <a:gd name="T12" fmla="*/ 6 w 85"/>
                    <a:gd name="T13" fmla="*/ 4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6" name="Freeform 61"/>
                <p:cNvSpPr>
                  <a:spLocks/>
                </p:cNvSpPr>
                <p:nvPr userDrawn="1"/>
              </p:nvSpPr>
              <p:spPr bwMode="ltGray">
                <a:xfrm>
                  <a:off x="4084" y="344"/>
                  <a:ext cx="95" cy="58"/>
                </a:xfrm>
                <a:custGeom>
                  <a:avLst/>
                  <a:gdLst>
                    <a:gd name="T0" fmla="*/ 32 w 77"/>
                    <a:gd name="T1" fmla="*/ 10 h 46"/>
                    <a:gd name="T2" fmla="*/ 80 w 77"/>
                    <a:gd name="T3" fmla="*/ 23 h 46"/>
                    <a:gd name="T4" fmla="*/ 117 w 77"/>
                    <a:gd name="T5" fmla="*/ 35 h 46"/>
                    <a:gd name="T6" fmla="*/ 63 w 77"/>
                    <a:gd name="T7" fmla="*/ 61 h 46"/>
                    <a:gd name="T8" fmla="*/ 32 w 77"/>
                    <a:gd name="T9" fmla="*/ 1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7" name="Freeform 62"/>
                <p:cNvSpPr>
                  <a:spLocks/>
                </p:cNvSpPr>
                <p:nvPr userDrawn="1"/>
              </p:nvSpPr>
              <p:spPr bwMode="ltGray">
                <a:xfrm>
                  <a:off x="4070" y="291"/>
                  <a:ext cx="174" cy="47"/>
                </a:xfrm>
                <a:custGeom>
                  <a:avLst/>
                  <a:gdLst>
                    <a:gd name="T0" fmla="*/ 48 w 141"/>
                    <a:gd name="T1" fmla="*/ 25 h 37"/>
                    <a:gd name="T2" fmla="*/ 85 w 141"/>
                    <a:gd name="T3" fmla="*/ 25 h 37"/>
                    <a:gd name="T4" fmla="*/ 152 w 141"/>
                    <a:gd name="T5" fmla="*/ 0 h 37"/>
                    <a:gd name="T6" fmla="*/ 189 w 141"/>
                    <a:gd name="T7" fmla="*/ 6 h 37"/>
                    <a:gd name="T8" fmla="*/ 170 w 141"/>
                    <a:gd name="T9" fmla="*/ 52 h 37"/>
                    <a:gd name="T10" fmla="*/ 146 w 141"/>
                    <a:gd name="T11" fmla="*/ 46 h 37"/>
                    <a:gd name="T12" fmla="*/ 110 w 141"/>
                    <a:gd name="T13" fmla="*/ 58 h 37"/>
                    <a:gd name="T14" fmla="*/ 48 w 141"/>
                    <a:gd name="T15" fmla="*/ 25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8" name="Freeform 63"/>
                <p:cNvSpPr>
                  <a:spLocks/>
                </p:cNvSpPr>
                <p:nvPr userDrawn="1"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>
                    <a:gd name="T0" fmla="*/ 72 w 436"/>
                    <a:gd name="T1" fmla="*/ 101 h 214"/>
                    <a:gd name="T2" fmla="*/ 11 w 436"/>
                    <a:gd name="T3" fmla="*/ 50 h 214"/>
                    <a:gd name="T4" fmla="*/ 41 w 436"/>
                    <a:gd name="T5" fmla="*/ 31 h 214"/>
                    <a:gd name="T6" fmla="*/ 103 w 436"/>
                    <a:gd name="T7" fmla="*/ 50 h 214"/>
                    <a:gd name="T8" fmla="*/ 206 w 436"/>
                    <a:gd name="T9" fmla="*/ 63 h 214"/>
                    <a:gd name="T10" fmla="*/ 244 w 436"/>
                    <a:gd name="T11" fmla="*/ 75 h 214"/>
                    <a:gd name="T12" fmla="*/ 316 w 436"/>
                    <a:gd name="T13" fmla="*/ 88 h 214"/>
                    <a:gd name="T14" fmla="*/ 464 w 436"/>
                    <a:gd name="T15" fmla="*/ 146 h 214"/>
                    <a:gd name="T16" fmla="*/ 499 w 436"/>
                    <a:gd name="T17" fmla="*/ 133 h 214"/>
                    <a:gd name="T18" fmla="*/ 549 w 436"/>
                    <a:gd name="T19" fmla="*/ 146 h 214"/>
                    <a:gd name="T20" fmla="*/ 530 w 436"/>
                    <a:gd name="T21" fmla="*/ 196 h 214"/>
                    <a:gd name="T22" fmla="*/ 475 w 436"/>
                    <a:gd name="T23" fmla="*/ 171 h 214"/>
                    <a:gd name="T24" fmla="*/ 445 w 436"/>
                    <a:gd name="T25" fmla="*/ 177 h 214"/>
                    <a:gd name="T26" fmla="*/ 464 w 436"/>
                    <a:gd name="T27" fmla="*/ 184 h 214"/>
                    <a:gd name="T28" fmla="*/ 543 w 436"/>
                    <a:gd name="T29" fmla="*/ 221 h 214"/>
                    <a:gd name="T30" fmla="*/ 616 w 436"/>
                    <a:gd name="T31" fmla="*/ 259 h 214"/>
                    <a:gd name="T32" fmla="*/ 549 w 436"/>
                    <a:gd name="T33" fmla="*/ 297 h 214"/>
                    <a:gd name="T34" fmla="*/ 475 w 436"/>
                    <a:gd name="T35" fmla="*/ 253 h 214"/>
                    <a:gd name="T36" fmla="*/ 389 w 436"/>
                    <a:gd name="T37" fmla="*/ 272 h 214"/>
                    <a:gd name="T38" fmla="*/ 396 w 436"/>
                    <a:gd name="T39" fmla="*/ 234 h 214"/>
                    <a:gd name="T40" fmla="*/ 414 w 436"/>
                    <a:gd name="T41" fmla="*/ 221 h 214"/>
                    <a:gd name="T42" fmla="*/ 360 w 436"/>
                    <a:gd name="T43" fmla="*/ 209 h 214"/>
                    <a:gd name="T44" fmla="*/ 377 w 436"/>
                    <a:gd name="T45" fmla="*/ 196 h 214"/>
                    <a:gd name="T46" fmla="*/ 396 w 436"/>
                    <a:gd name="T47" fmla="*/ 190 h 214"/>
                    <a:gd name="T48" fmla="*/ 354 w 436"/>
                    <a:gd name="T49" fmla="*/ 165 h 214"/>
                    <a:gd name="T50" fmla="*/ 200 w 436"/>
                    <a:gd name="T51" fmla="*/ 101 h 214"/>
                    <a:gd name="T52" fmla="*/ 182 w 436"/>
                    <a:gd name="T53" fmla="*/ 107 h 214"/>
                    <a:gd name="T54" fmla="*/ 163 w 436"/>
                    <a:gd name="T55" fmla="*/ 101 h 214"/>
                    <a:gd name="T56" fmla="*/ 103 w 436"/>
                    <a:gd name="T57" fmla="*/ 121 h 214"/>
                    <a:gd name="T58" fmla="*/ 72 w 436"/>
                    <a:gd name="T59" fmla="*/ 101 h 2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9" name="Freeform 64"/>
                <p:cNvSpPr>
                  <a:spLocks/>
                </p:cNvSpPr>
                <p:nvPr userDrawn="1"/>
              </p:nvSpPr>
              <p:spPr bwMode="ltGray">
                <a:xfrm>
                  <a:off x="4409" y="429"/>
                  <a:ext cx="53" cy="49"/>
                </a:xfrm>
                <a:custGeom>
                  <a:avLst/>
                  <a:gdLst>
                    <a:gd name="T0" fmla="*/ 27 w 43"/>
                    <a:gd name="T1" fmla="*/ 43 h 39"/>
                    <a:gd name="T2" fmla="*/ 52 w 43"/>
                    <a:gd name="T3" fmla="*/ 30 h 39"/>
                    <a:gd name="T4" fmla="*/ 64 w 43"/>
                    <a:gd name="T5" fmla="*/ 49 h 39"/>
                    <a:gd name="T6" fmla="*/ 27 w 43"/>
                    <a:gd name="T7" fmla="*/ 43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0" name="Freeform 65"/>
                <p:cNvSpPr>
                  <a:spLocks/>
                </p:cNvSpPr>
                <p:nvPr userDrawn="1"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>
                    <a:gd name="T0" fmla="*/ 25 w 65"/>
                    <a:gd name="T1" fmla="*/ 19 h 44"/>
                    <a:gd name="T2" fmla="*/ 87 w 65"/>
                    <a:gd name="T3" fmla="*/ 25 h 44"/>
                    <a:gd name="T4" fmla="*/ 100 w 65"/>
                    <a:gd name="T5" fmla="*/ 44 h 44"/>
                    <a:gd name="T6" fmla="*/ 44 w 65"/>
                    <a:gd name="T7" fmla="*/ 69 h 44"/>
                    <a:gd name="T8" fmla="*/ 0 w 65"/>
                    <a:gd name="T9" fmla="*/ 19 h 44"/>
                    <a:gd name="T10" fmla="*/ 25 w 65"/>
                    <a:gd name="T11" fmla="*/ 19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1" name="Freeform 66"/>
                <p:cNvSpPr>
                  <a:spLocks/>
                </p:cNvSpPr>
                <p:nvPr userDrawn="1"/>
              </p:nvSpPr>
              <p:spPr bwMode="ltGray">
                <a:xfrm>
                  <a:off x="4476" y="568"/>
                  <a:ext cx="23" cy="29"/>
                </a:xfrm>
                <a:custGeom>
                  <a:avLst/>
                  <a:gdLst>
                    <a:gd name="T0" fmla="*/ 6 w 19"/>
                    <a:gd name="T1" fmla="*/ 13 h 23"/>
                    <a:gd name="T2" fmla="*/ 23 w 19"/>
                    <a:gd name="T3" fmla="*/ 6 h 23"/>
                    <a:gd name="T4" fmla="*/ 18 w 19"/>
                    <a:gd name="T5" fmla="*/ 32 h 23"/>
                    <a:gd name="T6" fmla="*/ 0 w 19"/>
                    <a:gd name="T7" fmla="*/ 25 h 23"/>
                    <a:gd name="T8" fmla="*/ 6 w 19"/>
                    <a:gd name="T9" fmla="*/ 1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2" name="Freeform 67"/>
                <p:cNvSpPr>
                  <a:spLocks/>
                </p:cNvSpPr>
                <p:nvPr userDrawn="1"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>
                    <a:gd name="T0" fmla="*/ 12 w 192"/>
                    <a:gd name="T1" fmla="*/ 0 h 85"/>
                    <a:gd name="T2" fmla="*/ 104 w 192"/>
                    <a:gd name="T3" fmla="*/ 25 h 85"/>
                    <a:gd name="T4" fmla="*/ 123 w 192"/>
                    <a:gd name="T5" fmla="*/ 19 h 85"/>
                    <a:gd name="T6" fmla="*/ 135 w 192"/>
                    <a:gd name="T7" fmla="*/ 0 h 85"/>
                    <a:gd name="T8" fmla="*/ 191 w 192"/>
                    <a:gd name="T9" fmla="*/ 31 h 85"/>
                    <a:gd name="T10" fmla="*/ 209 w 192"/>
                    <a:gd name="T11" fmla="*/ 50 h 85"/>
                    <a:gd name="T12" fmla="*/ 245 w 192"/>
                    <a:gd name="T13" fmla="*/ 63 h 85"/>
                    <a:gd name="T14" fmla="*/ 295 w 192"/>
                    <a:gd name="T15" fmla="*/ 82 h 85"/>
                    <a:gd name="T16" fmla="*/ 270 w 192"/>
                    <a:gd name="T17" fmla="*/ 121 h 85"/>
                    <a:gd name="T18" fmla="*/ 233 w 192"/>
                    <a:gd name="T19" fmla="*/ 96 h 85"/>
                    <a:gd name="T20" fmla="*/ 172 w 192"/>
                    <a:gd name="T21" fmla="*/ 121 h 85"/>
                    <a:gd name="T22" fmla="*/ 154 w 192"/>
                    <a:gd name="T23" fmla="*/ 133 h 85"/>
                    <a:gd name="T24" fmla="*/ 117 w 192"/>
                    <a:gd name="T25" fmla="*/ 108 h 85"/>
                    <a:gd name="T26" fmla="*/ 110 w 192"/>
                    <a:gd name="T27" fmla="*/ 57 h 85"/>
                    <a:gd name="T28" fmla="*/ 50 w 192"/>
                    <a:gd name="T29" fmla="*/ 82 h 85"/>
                    <a:gd name="T30" fmla="*/ 0 w 192"/>
                    <a:gd name="T31" fmla="*/ 50 h 85"/>
                    <a:gd name="T32" fmla="*/ 12 w 192"/>
                    <a:gd name="T33" fmla="*/ 13 h 85"/>
                    <a:gd name="T34" fmla="*/ 31 w 192"/>
                    <a:gd name="T35" fmla="*/ 6 h 85"/>
                    <a:gd name="T36" fmla="*/ 12 w 19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3" name="Freeform 68"/>
                <p:cNvSpPr>
                  <a:spLocks/>
                </p:cNvSpPr>
                <p:nvPr userDrawn="1"/>
              </p:nvSpPr>
              <p:spPr bwMode="ltGray">
                <a:xfrm>
                  <a:off x="3341" y="415"/>
                  <a:ext cx="1895" cy="634"/>
                </a:xfrm>
                <a:custGeom>
                  <a:avLst/>
                  <a:gdLst>
                    <a:gd name="T0" fmla="*/ 455 w 1533"/>
                    <a:gd name="T1" fmla="*/ 130 h 504"/>
                    <a:gd name="T2" fmla="*/ 517 w 1533"/>
                    <a:gd name="T3" fmla="*/ 111 h 504"/>
                    <a:gd name="T4" fmla="*/ 583 w 1533"/>
                    <a:gd name="T5" fmla="*/ 67 h 504"/>
                    <a:gd name="T6" fmla="*/ 791 w 1533"/>
                    <a:gd name="T7" fmla="*/ 104 h 504"/>
                    <a:gd name="T8" fmla="*/ 981 w 1533"/>
                    <a:gd name="T9" fmla="*/ 98 h 504"/>
                    <a:gd name="T10" fmla="*/ 993 w 1533"/>
                    <a:gd name="T11" fmla="*/ 4 h 504"/>
                    <a:gd name="T12" fmla="*/ 1098 w 1533"/>
                    <a:gd name="T13" fmla="*/ 86 h 504"/>
                    <a:gd name="T14" fmla="*/ 1171 w 1533"/>
                    <a:gd name="T15" fmla="*/ 48 h 504"/>
                    <a:gd name="T16" fmla="*/ 1183 w 1533"/>
                    <a:gd name="T17" fmla="*/ 35 h 504"/>
                    <a:gd name="T18" fmla="*/ 1323 w 1533"/>
                    <a:gd name="T19" fmla="*/ 111 h 504"/>
                    <a:gd name="T20" fmla="*/ 1293 w 1533"/>
                    <a:gd name="T21" fmla="*/ 142 h 504"/>
                    <a:gd name="T22" fmla="*/ 1281 w 1533"/>
                    <a:gd name="T23" fmla="*/ 213 h 504"/>
                    <a:gd name="T24" fmla="*/ 1305 w 1533"/>
                    <a:gd name="T25" fmla="*/ 320 h 504"/>
                    <a:gd name="T26" fmla="*/ 1433 w 1533"/>
                    <a:gd name="T27" fmla="*/ 389 h 504"/>
                    <a:gd name="T28" fmla="*/ 1635 w 1533"/>
                    <a:gd name="T29" fmla="*/ 428 h 504"/>
                    <a:gd name="T30" fmla="*/ 1721 w 1533"/>
                    <a:gd name="T31" fmla="*/ 516 h 504"/>
                    <a:gd name="T32" fmla="*/ 1696 w 1533"/>
                    <a:gd name="T33" fmla="*/ 434 h 504"/>
                    <a:gd name="T34" fmla="*/ 1605 w 1533"/>
                    <a:gd name="T35" fmla="*/ 307 h 504"/>
                    <a:gd name="T36" fmla="*/ 1543 w 1533"/>
                    <a:gd name="T37" fmla="*/ 213 h 504"/>
                    <a:gd name="T38" fmla="*/ 1623 w 1533"/>
                    <a:gd name="T39" fmla="*/ 231 h 504"/>
                    <a:gd name="T40" fmla="*/ 1752 w 1533"/>
                    <a:gd name="T41" fmla="*/ 238 h 504"/>
                    <a:gd name="T42" fmla="*/ 1874 w 1533"/>
                    <a:gd name="T43" fmla="*/ 313 h 504"/>
                    <a:gd name="T44" fmla="*/ 2020 w 1533"/>
                    <a:gd name="T45" fmla="*/ 376 h 504"/>
                    <a:gd name="T46" fmla="*/ 2228 w 1533"/>
                    <a:gd name="T47" fmla="*/ 528 h 504"/>
                    <a:gd name="T48" fmla="*/ 2331 w 1533"/>
                    <a:gd name="T49" fmla="*/ 572 h 504"/>
                    <a:gd name="T50" fmla="*/ 2130 w 1533"/>
                    <a:gd name="T51" fmla="*/ 472 h 504"/>
                    <a:gd name="T52" fmla="*/ 2014 w 1533"/>
                    <a:gd name="T53" fmla="*/ 630 h 504"/>
                    <a:gd name="T54" fmla="*/ 2142 w 1533"/>
                    <a:gd name="T55" fmla="*/ 655 h 504"/>
                    <a:gd name="T56" fmla="*/ 2167 w 1533"/>
                    <a:gd name="T57" fmla="*/ 743 h 504"/>
                    <a:gd name="T58" fmla="*/ 2124 w 1533"/>
                    <a:gd name="T59" fmla="*/ 693 h 504"/>
                    <a:gd name="T60" fmla="*/ 1947 w 1533"/>
                    <a:gd name="T61" fmla="*/ 737 h 504"/>
                    <a:gd name="T62" fmla="*/ 1874 w 1533"/>
                    <a:gd name="T63" fmla="*/ 787 h 504"/>
                    <a:gd name="T64" fmla="*/ 1874 w 1533"/>
                    <a:gd name="T65" fmla="*/ 699 h 504"/>
                    <a:gd name="T66" fmla="*/ 1794 w 1533"/>
                    <a:gd name="T67" fmla="*/ 687 h 504"/>
                    <a:gd name="T68" fmla="*/ 1623 w 1533"/>
                    <a:gd name="T69" fmla="*/ 649 h 504"/>
                    <a:gd name="T70" fmla="*/ 1451 w 1533"/>
                    <a:gd name="T71" fmla="*/ 528 h 504"/>
                    <a:gd name="T72" fmla="*/ 1250 w 1533"/>
                    <a:gd name="T73" fmla="*/ 434 h 504"/>
                    <a:gd name="T74" fmla="*/ 1177 w 1533"/>
                    <a:gd name="T75" fmla="*/ 389 h 504"/>
                    <a:gd name="T76" fmla="*/ 1042 w 1533"/>
                    <a:gd name="T77" fmla="*/ 357 h 504"/>
                    <a:gd name="T78" fmla="*/ 944 w 1533"/>
                    <a:gd name="T79" fmla="*/ 263 h 504"/>
                    <a:gd name="T80" fmla="*/ 914 w 1533"/>
                    <a:gd name="T81" fmla="*/ 282 h 504"/>
                    <a:gd name="T82" fmla="*/ 797 w 1533"/>
                    <a:gd name="T83" fmla="*/ 244 h 504"/>
                    <a:gd name="T84" fmla="*/ 773 w 1533"/>
                    <a:gd name="T85" fmla="*/ 161 h 504"/>
                    <a:gd name="T86" fmla="*/ 712 w 1533"/>
                    <a:gd name="T87" fmla="*/ 148 h 504"/>
                    <a:gd name="T88" fmla="*/ 651 w 1533"/>
                    <a:gd name="T89" fmla="*/ 250 h 504"/>
                    <a:gd name="T90" fmla="*/ 583 w 1533"/>
                    <a:gd name="T91" fmla="*/ 382 h 504"/>
                    <a:gd name="T92" fmla="*/ 461 w 1533"/>
                    <a:gd name="T93" fmla="*/ 382 h 504"/>
                    <a:gd name="T94" fmla="*/ 363 w 1533"/>
                    <a:gd name="T95" fmla="*/ 403 h 504"/>
                    <a:gd name="T96" fmla="*/ 357 w 1533"/>
                    <a:gd name="T97" fmla="*/ 447 h 504"/>
                    <a:gd name="T98" fmla="*/ 187 w 1533"/>
                    <a:gd name="T99" fmla="*/ 547 h 504"/>
                    <a:gd name="T100" fmla="*/ 131 w 1533"/>
                    <a:gd name="T101" fmla="*/ 591 h 504"/>
                    <a:gd name="T102" fmla="*/ 272 w 1533"/>
                    <a:gd name="T103" fmla="*/ 453 h 504"/>
                    <a:gd name="T104" fmla="*/ 180 w 1533"/>
                    <a:gd name="T105" fmla="*/ 409 h 504"/>
                    <a:gd name="T106" fmla="*/ 52 w 1533"/>
                    <a:gd name="T107" fmla="*/ 389 h 504"/>
                    <a:gd name="T108" fmla="*/ 119 w 1533"/>
                    <a:gd name="T109" fmla="*/ 257 h 504"/>
                    <a:gd name="T110" fmla="*/ 58 w 1533"/>
                    <a:gd name="T111" fmla="*/ 200 h 504"/>
                    <a:gd name="T112" fmla="*/ 46 w 1533"/>
                    <a:gd name="T113" fmla="*/ 180 h 504"/>
                    <a:gd name="T114" fmla="*/ 95 w 1533"/>
                    <a:gd name="T115" fmla="*/ 79 h 5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4" name="Freeform 69"/>
                <p:cNvSpPr>
                  <a:spLocks/>
                </p:cNvSpPr>
                <p:nvPr userDrawn="1"/>
              </p:nvSpPr>
              <p:spPr bwMode="ltGray">
                <a:xfrm>
                  <a:off x="3828" y="548"/>
                  <a:ext cx="744" cy="423"/>
                </a:xfrm>
                <a:custGeom>
                  <a:avLst/>
                  <a:gdLst>
                    <a:gd name="T0" fmla="*/ 477 w 602"/>
                    <a:gd name="T1" fmla="*/ 533 h 336"/>
                    <a:gd name="T2" fmla="*/ 305 w 602"/>
                    <a:gd name="T3" fmla="*/ 444 h 336"/>
                    <a:gd name="T4" fmla="*/ 293 w 602"/>
                    <a:gd name="T5" fmla="*/ 424 h 336"/>
                    <a:gd name="T6" fmla="*/ 299 w 602"/>
                    <a:gd name="T7" fmla="*/ 405 h 336"/>
                    <a:gd name="T8" fmla="*/ 269 w 602"/>
                    <a:gd name="T9" fmla="*/ 399 h 336"/>
                    <a:gd name="T10" fmla="*/ 214 w 602"/>
                    <a:gd name="T11" fmla="*/ 374 h 336"/>
                    <a:gd name="T12" fmla="*/ 195 w 602"/>
                    <a:gd name="T13" fmla="*/ 380 h 336"/>
                    <a:gd name="T14" fmla="*/ 226 w 602"/>
                    <a:gd name="T15" fmla="*/ 412 h 336"/>
                    <a:gd name="T16" fmla="*/ 201 w 602"/>
                    <a:gd name="T17" fmla="*/ 405 h 336"/>
                    <a:gd name="T18" fmla="*/ 189 w 602"/>
                    <a:gd name="T19" fmla="*/ 355 h 336"/>
                    <a:gd name="T20" fmla="*/ 153 w 602"/>
                    <a:gd name="T21" fmla="*/ 305 h 336"/>
                    <a:gd name="T22" fmla="*/ 12 w 602"/>
                    <a:gd name="T23" fmla="*/ 222 h 336"/>
                    <a:gd name="T24" fmla="*/ 31 w 602"/>
                    <a:gd name="T25" fmla="*/ 159 h 336"/>
                    <a:gd name="T26" fmla="*/ 49 w 602"/>
                    <a:gd name="T27" fmla="*/ 6 h 336"/>
                    <a:gd name="T28" fmla="*/ 122 w 602"/>
                    <a:gd name="T29" fmla="*/ 0 h 336"/>
                    <a:gd name="T30" fmla="*/ 153 w 602"/>
                    <a:gd name="T31" fmla="*/ 31 h 336"/>
                    <a:gd name="T32" fmla="*/ 189 w 602"/>
                    <a:gd name="T33" fmla="*/ 44 h 336"/>
                    <a:gd name="T34" fmla="*/ 208 w 602"/>
                    <a:gd name="T35" fmla="*/ 50 h 336"/>
                    <a:gd name="T36" fmla="*/ 287 w 602"/>
                    <a:gd name="T37" fmla="*/ 115 h 336"/>
                    <a:gd name="T38" fmla="*/ 281 w 602"/>
                    <a:gd name="T39" fmla="*/ 140 h 336"/>
                    <a:gd name="T40" fmla="*/ 336 w 602"/>
                    <a:gd name="T41" fmla="*/ 165 h 336"/>
                    <a:gd name="T42" fmla="*/ 446 w 602"/>
                    <a:gd name="T43" fmla="*/ 184 h 336"/>
                    <a:gd name="T44" fmla="*/ 471 w 602"/>
                    <a:gd name="T45" fmla="*/ 209 h 336"/>
                    <a:gd name="T46" fmla="*/ 525 w 602"/>
                    <a:gd name="T47" fmla="*/ 178 h 336"/>
                    <a:gd name="T48" fmla="*/ 581 w 602"/>
                    <a:gd name="T49" fmla="*/ 215 h 336"/>
                    <a:gd name="T50" fmla="*/ 617 w 602"/>
                    <a:gd name="T51" fmla="*/ 228 h 336"/>
                    <a:gd name="T52" fmla="*/ 666 w 602"/>
                    <a:gd name="T53" fmla="*/ 267 h 336"/>
                    <a:gd name="T54" fmla="*/ 721 w 602"/>
                    <a:gd name="T55" fmla="*/ 305 h 336"/>
                    <a:gd name="T56" fmla="*/ 751 w 602"/>
                    <a:gd name="T57" fmla="*/ 342 h 336"/>
                    <a:gd name="T58" fmla="*/ 843 w 602"/>
                    <a:gd name="T59" fmla="*/ 386 h 336"/>
                    <a:gd name="T60" fmla="*/ 818 w 602"/>
                    <a:gd name="T61" fmla="*/ 399 h 336"/>
                    <a:gd name="T62" fmla="*/ 770 w 602"/>
                    <a:gd name="T63" fmla="*/ 361 h 336"/>
                    <a:gd name="T64" fmla="*/ 751 w 602"/>
                    <a:gd name="T65" fmla="*/ 361 h 336"/>
                    <a:gd name="T66" fmla="*/ 788 w 602"/>
                    <a:gd name="T67" fmla="*/ 418 h 336"/>
                    <a:gd name="T68" fmla="*/ 892 w 602"/>
                    <a:gd name="T69" fmla="*/ 437 h 336"/>
                    <a:gd name="T70" fmla="*/ 911 w 602"/>
                    <a:gd name="T71" fmla="*/ 482 h 336"/>
                    <a:gd name="T72" fmla="*/ 837 w 602"/>
                    <a:gd name="T73" fmla="*/ 488 h 336"/>
                    <a:gd name="T74" fmla="*/ 477 w 602"/>
                    <a:gd name="T75" fmla="*/ 533 h 3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5" name="Freeform 70"/>
                <p:cNvSpPr>
                  <a:spLocks/>
                </p:cNvSpPr>
                <p:nvPr userDrawn="1"/>
              </p:nvSpPr>
              <p:spPr bwMode="ltGray">
                <a:xfrm>
                  <a:off x="3318" y="639"/>
                  <a:ext cx="41" cy="31"/>
                </a:xfrm>
                <a:custGeom>
                  <a:avLst/>
                  <a:gdLst>
                    <a:gd name="T0" fmla="*/ 43 w 33"/>
                    <a:gd name="T1" fmla="*/ 31 h 25"/>
                    <a:gd name="T2" fmla="*/ 37 w 33"/>
                    <a:gd name="T3" fmla="*/ 0 h 25"/>
                    <a:gd name="T4" fmla="*/ 50 w 33"/>
                    <a:gd name="T5" fmla="*/ 19 h 25"/>
                    <a:gd name="T6" fmla="*/ 43 w 33"/>
                    <a:gd name="T7" fmla="*/ 37 h 25"/>
                    <a:gd name="T8" fmla="*/ 43 w 33"/>
                    <a:gd name="T9" fmla="*/ 3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6" name="Freeform 71"/>
                <p:cNvSpPr>
                  <a:spLocks/>
                </p:cNvSpPr>
                <p:nvPr userDrawn="1"/>
              </p:nvSpPr>
              <p:spPr bwMode="ltGray">
                <a:xfrm>
                  <a:off x="3128" y="468"/>
                  <a:ext cx="62" cy="20"/>
                </a:xfrm>
                <a:custGeom>
                  <a:avLst/>
                  <a:gdLst>
                    <a:gd name="T0" fmla="*/ 52 w 50"/>
                    <a:gd name="T1" fmla="*/ 25 h 16"/>
                    <a:gd name="T2" fmla="*/ 64 w 50"/>
                    <a:gd name="T3" fmla="*/ 0 h 16"/>
                    <a:gd name="T4" fmla="*/ 52 w 50"/>
                    <a:gd name="T5" fmla="*/ 25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7" name="Freeform 72"/>
                <p:cNvSpPr>
                  <a:spLocks/>
                </p:cNvSpPr>
                <p:nvPr userDrawn="1"/>
              </p:nvSpPr>
              <p:spPr bwMode="ltGray">
                <a:xfrm>
                  <a:off x="3110" y="867"/>
                  <a:ext cx="47" cy="47"/>
                </a:xfrm>
                <a:custGeom>
                  <a:avLst/>
                  <a:gdLst>
                    <a:gd name="T0" fmla="*/ 32 w 38"/>
                    <a:gd name="T1" fmla="*/ 35 h 38"/>
                    <a:gd name="T2" fmla="*/ 45 w 38"/>
                    <a:gd name="T3" fmla="*/ 11 h 38"/>
                    <a:gd name="T4" fmla="*/ 57 w 38"/>
                    <a:gd name="T5" fmla="*/ 30 h 38"/>
                    <a:gd name="T6" fmla="*/ 32 w 38"/>
                    <a:gd name="T7" fmla="*/ 35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8" name="Freeform 73"/>
                <p:cNvSpPr>
                  <a:spLocks/>
                </p:cNvSpPr>
                <p:nvPr userDrawn="1"/>
              </p:nvSpPr>
              <p:spPr bwMode="ltGray">
                <a:xfrm>
                  <a:off x="3175" y="880"/>
                  <a:ext cx="29" cy="26"/>
                </a:xfrm>
                <a:custGeom>
                  <a:avLst/>
                  <a:gdLst>
                    <a:gd name="T0" fmla="*/ 19 w 23"/>
                    <a:gd name="T1" fmla="*/ 27 h 20"/>
                    <a:gd name="T2" fmla="*/ 6 w 23"/>
                    <a:gd name="T3" fmla="*/ 7 h 20"/>
                    <a:gd name="T4" fmla="*/ 32 w 23"/>
                    <a:gd name="T5" fmla="*/ 13 h 20"/>
                    <a:gd name="T6" fmla="*/ 25 w 23"/>
                    <a:gd name="T7" fmla="*/ 34 h 20"/>
                    <a:gd name="T8" fmla="*/ 19 w 23"/>
                    <a:gd name="T9" fmla="*/ 2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9" name="Freeform 74"/>
                <p:cNvSpPr>
                  <a:spLocks/>
                </p:cNvSpPr>
                <p:nvPr userDrawn="1"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>
                    <a:gd name="T0" fmla="*/ 0 w 41"/>
                    <a:gd name="T1" fmla="*/ 41 h 29"/>
                    <a:gd name="T2" fmla="*/ 19 w 41"/>
                    <a:gd name="T3" fmla="*/ 47 h 29"/>
                    <a:gd name="T4" fmla="*/ 0 w 41"/>
                    <a:gd name="T5" fmla="*/ 41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0" name="Freeform 75"/>
                <p:cNvSpPr>
                  <a:spLocks/>
                </p:cNvSpPr>
                <p:nvPr userDrawn="1"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>
                    <a:gd name="T0" fmla="*/ 25 w 156"/>
                    <a:gd name="T1" fmla="*/ 50 h 56"/>
                    <a:gd name="T2" fmla="*/ 43 w 156"/>
                    <a:gd name="T3" fmla="*/ 0 h 56"/>
                    <a:gd name="T4" fmla="*/ 104 w 156"/>
                    <a:gd name="T5" fmla="*/ 19 h 56"/>
                    <a:gd name="T6" fmla="*/ 202 w 156"/>
                    <a:gd name="T7" fmla="*/ 31 h 56"/>
                    <a:gd name="T8" fmla="*/ 160 w 156"/>
                    <a:gd name="T9" fmla="*/ 44 h 56"/>
                    <a:gd name="T10" fmla="*/ 85 w 156"/>
                    <a:gd name="T11" fmla="*/ 44 h 56"/>
                    <a:gd name="T12" fmla="*/ 49 w 156"/>
                    <a:gd name="T13" fmla="*/ 56 h 56"/>
                    <a:gd name="T14" fmla="*/ 25 w 156"/>
                    <a:gd name="T15" fmla="*/ 50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1" name="Freeform 76"/>
                <p:cNvSpPr>
                  <a:spLocks/>
                </p:cNvSpPr>
                <p:nvPr userDrawn="1"/>
              </p:nvSpPr>
              <p:spPr bwMode="ltGray">
                <a:xfrm>
                  <a:off x="2184" y="226"/>
                  <a:ext cx="87" cy="33"/>
                </a:xfrm>
                <a:custGeom>
                  <a:avLst/>
                  <a:gdLst>
                    <a:gd name="T0" fmla="*/ 81 w 71"/>
                    <a:gd name="T1" fmla="*/ 25 h 26"/>
                    <a:gd name="T2" fmla="*/ 62 w 71"/>
                    <a:gd name="T3" fmla="*/ 0 h 26"/>
                    <a:gd name="T4" fmla="*/ 99 w 71"/>
                    <a:gd name="T5" fmla="*/ 13 h 26"/>
                    <a:gd name="T6" fmla="*/ 93 w 71"/>
                    <a:gd name="T7" fmla="*/ 38 h 26"/>
                    <a:gd name="T8" fmla="*/ 81 w 71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2" name="Freeform 77"/>
                <p:cNvSpPr>
                  <a:spLocks/>
                </p:cNvSpPr>
                <p:nvPr userDrawn="1"/>
              </p:nvSpPr>
              <p:spPr bwMode="ltGray">
                <a:xfrm>
                  <a:off x="2216" y="256"/>
                  <a:ext cx="81" cy="50"/>
                </a:xfrm>
                <a:custGeom>
                  <a:avLst/>
                  <a:gdLst>
                    <a:gd name="T0" fmla="*/ 0 w 66"/>
                    <a:gd name="T1" fmla="*/ 19 h 40"/>
                    <a:gd name="T2" fmla="*/ 91 w 66"/>
                    <a:gd name="T3" fmla="*/ 13 h 40"/>
                    <a:gd name="T4" fmla="*/ 66 w 66"/>
                    <a:gd name="T5" fmla="*/ 63 h 40"/>
                    <a:gd name="T6" fmla="*/ 6 w 66"/>
                    <a:gd name="T7" fmla="*/ 31 h 40"/>
                    <a:gd name="T8" fmla="*/ 0 w 66"/>
                    <a:gd name="T9" fmla="*/ 19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3" name="Freeform 78"/>
                <p:cNvSpPr>
                  <a:spLocks/>
                </p:cNvSpPr>
                <p:nvPr userDrawn="1"/>
              </p:nvSpPr>
              <p:spPr bwMode="ltGray">
                <a:xfrm>
                  <a:off x="2285" y="286"/>
                  <a:ext cx="68" cy="36"/>
                </a:xfrm>
                <a:custGeom>
                  <a:avLst/>
                  <a:gdLst>
                    <a:gd name="T0" fmla="*/ 0 w 55"/>
                    <a:gd name="T1" fmla="*/ 33 h 28"/>
                    <a:gd name="T2" fmla="*/ 19 w 55"/>
                    <a:gd name="T3" fmla="*/ 13 h 28"/>
                    <a:gd name="T4" fmla="*/ 56 w 55"/>
                    <a:gd name="T5" fmla="*/ 0 h 28"/>
                    <a:gd name="T6" fmla="*/ 0 w 55"/>
                    <a:gd name="T7" fmla="*/ 33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4" name="Freeform 79"/>
                <p:cNvSpPr>
                  <a:spLocks/>
                </p:cNvSpPr>
                <p:nvPr userDrawn="1"/>
              </p:nvSpPr>
              <p:spPr bwMode="ltGray">
                <a:xfrm>
                  <a:off x="1385" y="327"/>
                  <a:ext cx="1964" cy="1132"/>
                </a:xfrm>
                <a:custGeom>
                  <a:avLst/>
                  <a:gdLst>
                    <a:gd name="T0" fmla="*/ 440 w 1589"/>
                    <a:gd name="T1" fmla="*/ 196 h 900"/>
                    <a:gd name="T2" fmla="*/ 501 w 1589"/>
                    <a:gd name="T3" fmla="*/ 171 h 900"/>
                    <a:gd name="T4" fmla="*/ 604 w 1589"/>
                    <a:gd name="T5" fmla="*/ 114 h 900"/>
                    <a:gd name="T6" fmla="*/ 471 w 1589"/>
                    <a:gd name="T7" fmla="*/ 303 h 900"/>
                    <a:gd name="T8" fmla="*/ 544 w 1589"/>
                    <a:gd name="T9" fmla="*/ 265 h 900"/>
                    <a:gd name="T10" fmla="*/ 617 w 1589"/>
                    <a:gd name="T11" fmla="*/ 240 h 900"/>
                    <a:gd name="T12" fmla="*/ 727 w 1589"/>
                    <a:gd name="T13" fmla="*/ 140 h 900"/>
                    <a:gd name="T14" fmla="*/ 745 w 1589"/>
                    <a:gd name="T15" fmla="*/ 165 h 900"/>
                    <a:gd name="T16" fmla="*/ 843 w 1589"/>
                    <a:gd name="T17" fmla="*/ 88 h 900"/>
                    <a:gd name="T18" fmla="*/ 1198 w 1589"/>
                    <a:gd name="T19" fmla="*/ 13 h 900"/>
                    <a:gd name="T20" fmla="*/ 1100 w 1589"/>
                    <a:gd name="T21" fmla="*/ 146 h 900"/>
                    <a:gd name="T22" fmla="*/ 1277 w 1589"/>
                    <a:gd name="T23" fmla="*/ 108 h 900"/>
                    <a:gd name="T24" fmla="*/ 1430 w 1589"/>
                    <a:gd name="T25" fmla="*/ 121 h 900"/>
                    <a:gd name="T26" fmla="*/ 1455 w 1589"/>
                    <a:gd name="T27" fmla="*/ 190 h 900"/>
                    <a:gd name="T28" fmla="*/ 1515 w 1589"/>
                    <a:gd name="T29" fmla="*/ 177 h 900"/>
                    <a:gd name="T30" fmla="*/ 1601 w 1589"/>
                    <a:gd name="T31" fmla="*/ 158 h 900"/>
                    <a:gd name="T32" fmla="*/ 1669 w 1589"/>
                    <a:gd name="T33" fmla="*/ 121 h 900"/>
                    <a:gd name="T34" fmla="*/ 1681 w 1589"/>
                    <a:gd name="T35" fmla="*/ 171 h 900"/>
                    <a:gd name="T36" fmla="*/ 1754 w 1589"/>
                    <a:gd name="T37" fmla="*/ 158 h 900"/>
                    <a:gd name="T38" fmla="*/ 1858 w 1589"/>
                    <a:gd name="T39" fmla="*/ 209 h 900"/>
                    <a:gd name="T40" fmla="*/ 1974 w 1589"/>
                    <a:gd name="T41" fmla="*/ 240 h 900"/>
                    <a:gd name="T42" fmla="*/ 2059 w 1589"/>
                    <a:gd name="T43" fmla="*/ 234 h 900"/>
                    <a:gd name="T44" fmla="*/ 2335 w 1589"/>
                    <a:gd name="T45" fmla="*/ 330 h 900"/>
                    <a:gd name="T46" fmla="*/ 2304 w 1589"/>
                    <a:gd name="T47" fmla="*/ 367 h 900"/>
                    <a:gd name="T48" fmla="*/ 2254 w 1589"/>
                    <a:gd name="T49" fmla="*/ 443 h 900"/>
                    <a:gd name="T50" fmla="*/ 2053 w 1589"/>
                    <a:gd name="T51" fmla="*/ 506 h 900"/>
                    <a:gd name="T52" fmla="*/ 1962 w 1589"/>
                    <a:gd name="T53" fmla="*/ 595 h 900"/>
                    <a:gd name="T54" fmla="*/ 1912 w 1589"/>
                    <a:gd name="T55" fmla="*/ 708 h 900"/>
                    <a:gd name="T56" fmla="*/ 1955 w 1589"/>
                    <a:gd name="T57" fmla="*/ 513 h 900"/>
                    <a:gd name="T58" fmla="*/ 1901 w 1589"/>
                    <a:gd name="T59" fmla="*/ 480 h 900"/>
                    <a:gd name="T60" fmla="*/ 1802 w 1589"/>
                    <a:gd name="T61" fmla="*/ 570 h 900"/>
                    <a:gd name="T62" fmla="*/ 1742 w 1589"/>
                    <a:gd name="T63" fmla="*/ 538 h 900"/>
                    <a:gd name="T64" fmla="*/ 1528 w 1589"/>
                    <a:gd name="T65" fmla="*/ 614 h 900"/>
                    <a:gd name="T66" fmla="*/ 1497 w 1589"/>
                    <a:gd name="T67" fmla="*/ 670 h 900"/>
                    <a:gd name="T68" fmla="*/ 1577 w 1589"/>
                    <a:gd name="T69" fmla="*/ 741 h 900"/>
                    <a:gd name="T70" fmla="*/ 1405 w 1589"/>
                    <a:gd name="T71" fmla="*/ 1038 h 900"/>
                    <a:gd name="T72" fmla="*/ 1299 w 1589"/>
                    <a:gd name="T73" fmla="*/ 1171 h 900"/>
                    <a:gd name="T74" fmla="*/ 1299 w 1589"/>
                    <a:gd name="T75" fmla="*/ 1282 h 900"/>
                    <a:gd name="T76" fmla="*/ 1247 w 1589"/>
                    <a:gd name="T77" fmla="*/ 1202 h 900"/>
                    <a:gd name="T78" fmla="*/ 1229 w 1589"/>
                    <a:gd name="T79" fmla="*/ 1127 h 900"/>
                    <a:gd name="T80" fmla="*/ 1063 w 1589"/>
                    <a:gd name="T81" fmla="*/ 1152 h 900"/>
                    <a:gd name="T82" fmla="*/ 1115 w 1589"/>
                    <a:gd name="T83" fmla="*/ 1301 h 900"/>
                    <a:gd name="T84" fmla="*/ 1125 w 1589"/>
                    <a:gd name="T85" fmla="*/ 1386 h 900"/>
                    <a:gd name="T86" fmla="*/ 367 w 1589"/>
                    <a:gd name="T87" fmla="*/ 228 h 9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5" name="Freeform 80"/>
                <p:cNvSpPr>
                  <a:spLocks/>
                </p:cNvSpPr>
                <p:nvPr userDrawn="1"/>
              </p:nvSpPr>
              <p:spPr bwMode="ltGray">
                <a:xfrm>
                  <a:off x="2655" y="878"/>
                  <a:ext cx="58" cy="208"/>
                </a:xfrm>
                <a:custGeom>
                  <a:avLst/>
                  <a:gdLst>
                    <a:gd name="T0" fmla="*/ 7 w 47"/>
                    <a:gd name="T1" fmla="*/ 248 h 165"/>
                    <a:gd name="T2" fmla="*/ 23 w 47"/>
                    <a:gd name="T3" fmla="*/ 171 h 165"/>
                    <a:gd name="T4" fmla="*/ 26 w 47"/>
                    <a:gd name="T5" fmla="*/ 108 h 165"/>
                    <a:gd name="T6" fmla="*/ 17 w 47"/>
                    <a:gd name="T7" fmla="*/ 63 h 165"/>
                    <a:gd name="T8" fmla="*/ 26 w 47"/>
                    <a:gd name="T9" fmla="*/ 19 h 165"/>
                    <a:gd name="T10" fmla="*/ 32 w 47"/>
                    <a:gd name="T11" fmla="*/ 0 h 165"/>
                    <a:gd name="T12" fmla="*/ 47 w 47"/>
                    <a:gd name="T13" fmla="*/ 48 h 165"/>
                    <a:gd name="T14" fmla="*/ 72 w 47"/>
                    <a:gd name="T15" fmla="*/ 156 h 165"/>
                    <a:gd name="T16" fmla="*/ 47 w 47"/>
                    <a:gd name="T17" fmla="*/ 171 h 165"/>
                    <a:gd name="T18" fmla="*/ 35 w 47"/>
                    <a:gd name="T19" fmla="*/ 200 h 165"/>
                    <a:gd name="T20" fmla="*/ 32 w 47"/>
                    <a:gd name="T21" fmla="*/ 209 h 165"/>
                    <a:gd name="T22" fmla="*/ 41 w 47"/>
                    <a:gd name="T23" fmla="*/ 213 h 165"/>
                    <a:gd name="T24" fmla="*/ 47 w 47"/>
                    <a:gd name="T25" fmla="*/ 232 h 165"/>
                    <a:gd name="T26" fmla="*/ 20 w 47"/>
                    <a:gd name="T27" fmla="*/ 236 h 165"/>
                    <a:gd name="T28" fmla="*/ 11 w 47"/>
                    <a:gd name="T29" fmla="*/ 255 h 165"/>
                    <a:gd name="T30" fmla="*/ 5 w 47"/>
                    <a:gd name="T31" fmla="*/ 245 h 165"/>
                    <a:gd name="T32" fmla="*/ 7 w 47"/>
                    <a:gd name="T33" fmla="*/ 248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6" name="Freeform 81"/>
                <p:cNvSpPr>
                  <a:spLocks/>
                </p:cNvSpPr>
                <p:nvPr userDrawn="1"/>
              </p:nvSpPr>
              <p:spPr bwMode="ltGray">
                <a:xfrm>
                  <a:off x="2621" y="1053"/>
                  <a:ext cx="171" cy="129"/>
                </a:xfrm>
                <a:custGeom>
                  <a:avLst/>
                  <a:gdLst>
                    <a:gd name="T0" fmla="*/ 40 w 138"/>
                    <a:gd name="T1" fmla="*/ 95 h 103"/>
                    <a:gd name="T2" fmla="*/ 46 w 138"/>
                    <a:gd name="T3" fmla="*/ 68 h 103"/>
                    <a:gd name="T4" fmla="*/ 77 w 138"/>
                    <a:gd name="T5" fmla="*/ 51 h 103"/>
                    <a:gd name="T6" fmla="*/ 83 w 138"/>
                    <a:gd name="T7" fmla="*/ 70 h 103"/>
                    <a:gd name="T8" fmla="*/ 102 w 138"/>
                    <a:gd name="T9" fmla="*/ 76 h 103"/>
                    <a:gd name="T10" fmla="*/ 123 w 138"/>
                    <a:gd name="T11" fmla="*/ 86 h 103"/>
                    <a:gd name="T12" fmla="*/ 178 w 138"/>
                    <a:gd name="T13" fmla="*/ 51 h 103"/>
                    <a:gd name="T14" fmla="*/ 200 w 138"/>
                    <a:gd name="T15" fmla="*/ 26 h 103"/>
                    <a:gd name="T16" fmla="*/ 212 w 138"/>
                    <a:gd name="T17" fmla="*/ 18 h 103"/>
                    <a:gd name="T18" fmla="*/ 162 w 138"/>
                    <a:gd name="T19" fmla="*/ 76 h 103"/>
                    <a:gd name="T20" fmla="*/ 129 w 138"/>
                    <a:gd name="T21" fmla="*/ 105 h 103"/>
                    <a:gd name="T22" fmla="*/ 102 w 138"/>
                    <a:gd name="T23" fmla="*/ 126 h 103"/>
                    <a:gd name="T24" fmla="*/ 73 w 138"/>
                    <a:gd name="T25" fmla="*/ 162 h 103"/>
                    <a:gd name="T26" fmla="*/ 40 w 138"/>
                    <a:gd name="T27" fmla="*/ 139 h 103"/>
                    <a:gd name="T28" fmla="*/ 31 w 138"/>
                    <a:gd name="T29" fmla="*/ 137 h 103"/>
                    <a:gd name="T30" fmla="*/ 33 w 138"/>
                    <a:gd name="T31" fmla="*/ 152 h 103"/>
                    <a:gd name="T32" fmla="*/ 0 w 138"/>
                    <a:gd name="T33" fmla="*/ 152 h 103"/>
                    <a:gd name="T34" fmla="*/ 15 w 138"/>
                    <a:gd name="T35" fmla="*/ 124 h 103"/>
                    <a:gd name="T36" fmla="*/ 40 w 138"/>
                    <a:gd name="T37" fmla="*/ 95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7" name="Freeform 82"/>
                <p:cNvSpPr>
                  <a:spLocks/>
                </p:cNvSpPr>
                <p:nvPr userDrawn="1"/>
              </p:nvSpPr>
              <p:spPr bwMode="ltGray">
                <a:xfrm>
                  <a:off x="2436" y="1175"/>
                  <a:ext cx="232" cy="269"/>
                </a:xfrm>
                <a:custGeom>
                  <a:avLst/>
                  <a:gdLst>
                    <a:gd name="T0" fmla="*/ 241 w 188"/>
                    <a:gd name="T1" fmla="*/ 38 h 214"/>
                    <a:gd name="T2" fmla="*/ 243 w 188"/>
                    <a:gd name="T3" fmla="*/ 10 h 214"/>
                    <a:gd name="T4" fmla="*/ 259 w 188"/>
                    <a:gd name="T5" fmla="*/ 0 h 214"/>
                    <a:gd name="T6" fmla="*/ 278 w 188"/>
                    <a:gd name="T7" fmla="*/ 38 h 214"/>
                    <a:gd name="T8" fmla="*/ 286 w 188"/>
                    <a:gd name="T9" fmla="*/ 67 h 214"/>
                    <a:gd name="T10" fmla="*/ 271 w 188"/>
                    <a:gd name="T11" fmla="*/ 92 h 214"/>
                    <a:gd name="T12" fmla="*/ 259 w 188"/>
                    <a:gd name="T13" fmla="*/ 121 h 214"/>
                    <a:gd name="T14" fmla="*/ 247 w 188"/>
                    <a:gd name="T15" fmla="*/ 199 h 214"/>
                    <a:gd name="T16" fmla="*/ 220 w 188"/>
                    <a:gd name="T17" fmla="*/ 215 h 214"/>
                    <a:gd name="T18" fmla="*/ 183 w 188"/>
                    <a:gd name="T19" fmla="*/ 217 h 214"/>
                    <a:gd name="T20" fmla="*/ 170 w 188"/>
                    <a:gd name="T21" fmla="*/ 196 h 214"/>
                    <a:gd name="T22" fmla="*/ 155 w 188"/>
                    <a:gd name="T23" fmla="*/ 231 h 214"/>
                    <a:gd name="T24" fmla="*/ 137 w 188"/>
                    <a:gd name="T25" fmla="*/ 238 h 214"/>
                    <a:gd name="T26" fmla="*/ 122 w 188"/>
                    <a:gd name="T27" fmla="*/ 209 h 214"/>
                    <a:gd name="T28" fmla="*/ 89 w 188"/>
                    <a:gd name="T29" fmla="*/ 228 h 214"/>
                    <a:gd name="T30" fmla="*/ 116 w 188"/>
                    <a:gd name="T31" fmla="*/ 224 h 214"/>
                    <a:gd name="T32" fmla="*/ 118 w 188"/>
                    <a:gd name="T33" fmla="*/ 253 h 214"/>
                    <a:gd name="T34" fmla="*/ 89 w 188"/>
                    <a:gd name="T35" fmla="*/ 263 h 214"/>
                    <a:gd name="T36" fmla="*/ 52 w 188"/>
                    <a:gd name="T37" fmla="*/ 263 h 214"/>
                    <a:gd name="T38" fmla="*/ 54 w 188"/>
                    <a:gd name="T39" fmla="*/ 244 h 214"/>
                    <a:gd name="T40" fmla="*/ 70 w 188"/>
                    <a:gd name="T41" fmla="*/ 228 h 214"/>
                    <a:gd name="T42" fmla="*/ 52 w 188"/>
                    <a:gd name="T43" fmla="*/ 234 h 214"/>
                    <a:gd name="T44" fmla="*/ 39 w 188"/>
                    <a:gd name="T45" fmla="*/ 263 h 214"/>
                    <a:gd name="T46" fmla="*/ 46 w 188"/>
                    <a:gd name="T47" fmla="*/ 300 h 214"/>
                    <a:gd name="T48" fmla="*/ 21 w 188"/>
                    <a:gd name="T49" fmla="*/ 316 h 214"/>
                    <a:gd name="T50" fmla="*/ 0 w 188"/>
                    <a:gd name="T51" fmla="*/ 338 h 214"/>
                    <a:gd name="T52" fmla="*/ 12 w 188"/>
                    <a:gd name="T53" fmla="*/ 297 h 214"/>
                    <a:gd name="T54" fmla="*/ 0 w 188"/>
                    <a:gd name="T55" fmla="*/ 259 h 214"/>
                    <a:gd name="T56" fmla="*/ 21 w 188"/>
                    <a:gd name="T57" fmla="*/ 240 h 214"/>
                    <a:gd name="T58" fmla="*/ 48 w 188"/>
                    <a:gd name="T59" fmla="*/ 211 h 214"/>
                    <a:gd name="T60" fmla="*/ 67 w 188"/>
                    <a:gd name="T61" fmla="*/ 186 h 214"/>
                    <a:gd name="T62" fmla="*/ 110 w 188"/>
                    <a:gd name="T63" fmla="*/ 184 h 214"/>
                    <a:gd name="T64" fmla="*/ 128 w 188"/>
                    <a:gd name="T65" fmla="*/ 177 h 214"/>
                    <a:gd name="T66" fmla="*/ 174 w 188"/>
                    <a:gd name="T67" fmla="*/ 123 h 214"/>
                    <a:gd name="T68" fmla="*/ 183 w 188"/>
                    <a:gd name="T69" fmla="*/ 146 h 214"/>
                    <a:gd name="T70" fmla="*/ 201 w 188"/>
                    <a:gd name="T71" fmla="*/ 121 h 214"/>
                    <a:gd name="T72" fmla="*/ 228 w 188"/>
                    <a:gd name="T73" fmla="*/ 85 h 214"/>
                    <a:gd name="T74" fmla="*/ 234 w 188"/>
                    <a:gd name="T75" fmla="*/ 67 h 214"/>
                    <a:gd name="T76" fmla="*/ 226 w 188"/>
                    <a:gd name="T77" fmla="*/ 60 h 214"/>
                    <a:gd name="T78" fmla="*/ 232 w 188"/>
                    <a:gd name="T79" fmla="*/ 50 h 214"/>
                    <a:gd name="T80" fmla="*/ 241 w 188"/>
                    <a:gd name="T81" fmla="*/ 3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8" name="Freeform 83"/>
                <p:cNvSpPr>
                  <a:spLocks/>
                </p:cNvSpPr>
                <p:nvPr userDrawn="1"/>
              </p:nvSpPr>
              <p:spPr bwMode="ltGray">
                <a:xfrm>
                  <a:off x="2592" y="1252"/>
                  <a:ext cx="16" cy="16"/>
                </a:xfrm>
                <a:custGeom>
                  <a:avLst/>
                  <a:gdLst>
                    <a:gd name="T0" fmla="*/ 0 w 13"/>
                    <a:gd name="T1" fmla="*/ 14 h 13"/>
                    <a:gd name="T2" fmla="*/ 6 w 13"/>
                    <a:gd name="T3" fmla="*/ 20 h 13"/>
                    <a:gd name="T4" fmla="*/ 0 w 13"/>
                    <a:gd name="T5" fmla="*/ 1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9" name="Freeform 84"/>
                <p:cNvSpPr>
                  <a:spLocks/>
                </p:cNvSpPr>
                <p:nvPr userDrawn="1"/>
              </p:nvSpPr>
              <p:spPr bwMode="ltGray">
                <a:xfrm>
                  <a:off x="1294" y="1437"/>
                  <a:ext cx="1003" cy="709"/>
                </a:xfrm>
                <a:custGeom>
                  <a:avLst/>
                  <a:gdLst>
                    <a:gd name="T0" fmla="*/ 1239 w 812"/>
                    <a:gd name="T1" fmla="*/ 41 h 564"/>
                    <a:gd name="T2" fmla="*/ 1187 w 812"/>
                    <a:gd name="T3" fmla="*/ 123 h 564"/>
                    <a:gd name="T4" fmla="*/ 1141 w 812"/>
                    <a:gd name="T5" fmla="*/ 192 h 564"/>
                    <a:gd name="T6" fmla="*/ 1102 w 812"/>
                    <a:gd name="T7" fmla="*/ 225 h 564"/>
                    <a:gd name="T8" fmla="*/ 967 w 812"/>
                    <a:gd name="T9" fmla="*/ 284 h 564"/>
                    <a:gd name="T10" fmla="*/ 965 w 812"/>
                    <a:gd name="T11" fmla="*/ 332 h 564"/>
                    <a:gd name="T12" fmla="*/ 921 w 812"/>
                    <a:gd name="T13" fmla="*/ 363 h 564"/>
                    <a:gd name="T14" fmla="*/ 946 w 812"/>
                    <a:gd name="T15" fmla="*/ 282 h 564"/>
                    <a:gd name="T16" fmla="*/ 878 w 812"/>
                    <a:gd name="T17" fmla="*/ 297 h 564"/>
                    <a:gd name="T18" fmla="*/ 849 w 812"/>
                    <a:gd name="T19" fmla="*/ 344 h 564"/>
                    <a:gd name="T20" fmla="*/ 909 w 812"/>
                    <a:gd name="T21" fmla="*/ 442 h 564"/>
                    <a:gd name="T22" fmla="*/ 907 w 812"/>
                    <a:gd name="T23" fmla="*/ 582 h 564"/>
                    <a:gd name="T24" fmla="*/ 826 w 812"/>
                    <a:gd name="T25" fmla="*/ 641 h 564"/>
                    <a:gd name="T26" fmla="*/ 797 w 812"/>
                    <a:gd name="T27" fmla="*/ 610 h 564"/>
                    <a:gd name="T28" fmla="*/ 735 w 812"/>
                    <a:gd name="T29" fmla="*/ 549 h 564"/>
                    <a:gd name="T30" fmla="*/ 705 w 812"/>
                    <a:gd name="T31" fmla="*/ 549 h 564"/>
                    <a:gd name="T32" fmla="*/ 687 w 812"/>
                    <a:gd name="T33" fmla="*/ 622 h 564"/>
                    <a:gd name="T34" fmla="*/ 763 w 812"/>
                    <a:gd name="T35" fmla="*/ 733 h 564"/>
                    <a:gd name="T36" fmla="*/ 778 w 812"/>
                    <a:gd name="T37" fmla="*/ 828 h 564"/>
                    <a:gd name="T38" fmla="*/ 803 w 812"/>
                    <a:gd name="T39" fmla="*/ 885 h 564"/>
                    <a:gd name="T40" fmla="*/ 751 w 812"/>
                    <a:gd name="T41" fmla="*/ 860 h 564"/>
                    <a:gd name="T42" fmla="*/ 718 w 812"/>
                    <a:gd name="T43" fmla="*/ 818 h 564"/>
                    <a:gd name="T44" fmla="*/ 644 w 812"/>
                    <a:gd name="T45" fmla="*/ 670 h 564"/>
                    <a:gd name="T46" fmla="*/ 650 w 812"/>
                    <a:gd name="T47" fmla="*/ 490 h 564"/>
                    <a:gd name="T48" fmla="*/ 644 w 812"/>
                    <a:gd name="T49" fmla="*/ 424 h 564"/>
                    <a:gd name="T50" fmla="*/ 629 w 812"/>
                    <a:gd name="T51" fmla="*/ 436 h 564"/>
                    <a:gd name="T52" fmla="*/ 589 w 812"/>
                    <a:gd name="T53" fmla="*/ 420 h 564"/>
                    <a:gd name="T54" fmla="*/ 550 w 812"/>
                    <a:gd name="T55" fmla="*/ 269 h 564"/>
                    <a:gd name="T56" fmla="*/ 504 w 812"/>
                    <a:gd name="T57" fmla="*/ 263 h 564"/>
                    <a:gd name="T58" fmla="*/ 440 w 812"/>
                    <a:gd name="T59" fmla="*/ 272 h 564"/>
                    <a:gd name="T60" fmla="*/ 369 w 812"/>
                    <a:gd name="T61" fmla="*/ 367 h 564"/>
                    <a:gd name="T62" fmla="*/ 299 w 812"/>
                    <a:gd name="T63" fmla="*/ 424 h 564"/>
                    <a:gd name="T64" fmla="*/ 280 w 812"/>
                    <a:gd name="T65" fmla="*/ 432 h 564"/>
                    <a:gd name="T66" fmla="*/ 245 w 812"/>
                    <a:gd name="T67" fmla="*/ 518 h 564"/>
                    <a:gd name="T68" fmla="*/ 232 w 812"/>
                    <a:gd name="T69" fmla="*/ 559 h 564"/>
                    <a:gd name="T70" fmla="*/ 195 w 812"/>
                    <a:gd name="T71" fmla="*/ 639 h 564"/>
                    <a:gd name="T72" fmla="*/ 143 w 812"/>
                    <a:gd name="T73" fmla="*/ 620 h 564"/>
                    <a:gd name="T74" fmla="*/ 101 w 812"/>
                    <a:gd name="T75" fmla="*/ 407 h 564"/>
                    <a:gd name="T76" fmla="*/ 110 w 812"/>
                    <a:gd name="T77" fmla="*/ 246 h 564"/>
                    <a:gd name="T78" fmla="*/ 67 w 812"/>
                    <a:gd name="T79" fmla="*/ 284 h 564"/>
                    <a:gd name="T80" fmla="*/ 31 w 812"/>
                    <a:gd name="T81" fmla="*/ 238 h 564"/>
                    <a:gd name="T82" fmla="*/ 37 w 812"/>
                    <a:gd name="T83" fmla="*/ 217 h 564"/>
                    <a:gd name="T84" fmla="*/ 0 w 812"/>
                    <a:gd name="T85" fmla="*/ 146 h 564"/>
                    <a:gd name="T86" fmla="*/ 1218 w 812"/>
                    <a:gd name="T87" fmla="*/ 10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0" name="Freeform 85"/>
                <p:cNvSpPr>
                  <a:spLocks/>
                </p:cNvSpPr>
                <p:nvPr userDrawn="1"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>
                    <a:gd name="T0" fmla="*/ 11 w 43"/>
                    <a:gd name="T1" fmla="*/ 18 h 85"/>
                    <a:gd name="T2" fmla="*/ 26 w 43"/>
                    <a:gd name="T3" fmla="*/ 5 h 85"/>
                    <a:gd name="T4" fmla="*/ 58 w 43"/>
                    <a:gd name="T5" fmla="*/ 53 h 85"/>
                    <a:gd name="T6" fmla="*/ 30 w 43"/>
                    <a:gd name="T7" fmla="*/ 135 h 85"/>
                    <a:gd name="T8" fmla="*/ 1 w 43"/>
                    <a:gd name="T9" fmla="*/ 110 h 85"/>
                    <a:gd name="T10" fmla="*/ 11 w 43"/>
                    <a:gd name="T11" fmla="*/ 18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1" name="Freeform 86"/>
                <p:cNvSpPr>
                  <a:spLocks/>
                </p:cNvSpPr>
                <p:nvPr userDrawn="1"/>
              </p:nvSpPr>
              <p:spPr bwMode="ltGray">
                <a:xfrm>
                  <a:off x="2239" y="1555"/>
                  <a:ext cx="55" cy="93"/>
                </a:xfrm>
                <a:custGeom>
                  <a:avLst/>
                  <a:gdLst>
                    <a:gd name="T0" fmla="*/ 20 w 44"/>
                    <a:gd name="T1" fmla="*/ 44 h 74"/>
                    <a:gd name="T2" fmla="*/ 45 w 44"/>
                    <a:gd name="T3" fmla="*/ 4 h 74"/>
                    <a:gd name="T4" fmla="*/ 68 w 44"/>
                    <a:gd name="T5" fmla="*/ 6 h 74"/>
                    <a:gd name="T6" fmla="*/ 61 w 44"/>
                    <a:gd name="T7" fmla="*/ 41 h 74"/>
                    <a:gd name="T8" fmla="*/ 20 w 44"/>
                    <a:gd name="T9" fmla="*/ 117 h 74"/>
                    <a:gd name="T10" fmla="*/ 11 w 44"/>
                    <a:gd name="T11" fmla="*/ 94 h 74"/>
                    <a:gd name="T12" fmla="*/ 5 w 44"/>
                    <a:gd name="T13" fmla="*/ 57 h 74"/>
                    <a:gd name="T14" fmla="*/ 20 w 44"/>
                    <a:gd name="T15" fmla="*/ 4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2" name="Freeform 87"/>
                <p:cNvSpPr>
                  <a:spLocks/>
                </p:cNvSpPr>
                <p:nvPr userDrawn="1"/>
              </p:nvSpPr>
              <p:spPr bwMode="ltGray">
                <a:xfrm>
                  <a:off x="2388" y="1512"/>
                  <a:ext cx="24" cy="38"/>
                </a:xfrm>
                <a:custGeom>
                  <a:avLst/>
                  <a:gdLst>
                    <a:gd name="T0" fmla="*/ 10 w 20"/>
                    <a:gd name="T1" fmla="*/ 25 h 30"/>
                    <a:gd name="T2" fmla="*/ 7 w 20"/>
                    <a:gd name="T3" fmla="*/ 48 h 30"/>
                    <a:gd name="T4" fmla="*/ 10 w 20"/>
                    <a:gd name="T5" fmla="*/ 2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3" name="Freeform 88"/>
                <p:cNvSpPr>
                  <a:spLocks/>
                </p:cNvSpPr>
                <p:nvPr userDrawn="1"/>
              </p:nvSpPr>
              <p:spPr bwMode="ltGray">
                <a:xfrm>
                  <a:off x="-306" y="1167"/>
                  <a:ext cx="1255" cy="1752"/>
                </a:xfrm>
                <a:custGeom>
                  <a:avLst/>
                  <a:gdLst>
                    <a:gd name="T0" fmla="*/ 1229 w 1015"/>
                    <a:gd name="T1" fmla="*/ 1907 h 1392"/>
                    <a:gd name="T2" fmla="*/ 1278 w 1015"/>
                    <a:gd name="T3" fmla="*/ 2059 h 1392"/>
                    <a:gd name="T4" fmla="*/ 1254 w 1015"/>
                    <a:gd name="T5" fmla="*/ 2155 h 1392"/>
                    <a:gd name="T6" fmla="*/ 1094 w 1015"/>
                    <a:gd name="T7" fmla="*/ 1395 h 1392"/>
                    <a:gd name="T8" fmla="*/ 1107 w 1015"/>
                    <a:gd name="T9" fmla="*/ 1356 h 1392"/>
                    <a:gd name="T10" fmla="*/ 1138 w 1015"/>
                    <a:gd name="T11" fmla="*/ 1242 h 1392"/>
                    <a:gd name="T12" fmla="*/ 704 w 1015"/>
                    <a:gd name="T13" fmla="*/ 862 h 1392"/>
                    <a:gd name="T14" fmla="*/ 642 w 1015"/>
                    <a:gd name="T15" fmla="*/ 1040 h 1392"/>
                    <a:gd name="T16" fmla="*/ 679 w 1015"/>
                    <a:gd name="T17" fmla="*/ 1844 h 1392"/>
                    <a:gd name="T18" fmla="*/ 679 w 1015"/>
                    <a:gd name="T19" fmla="*/ 1710 h 1392"/>
                    <a:gd name="T20" fmla="*/ 691 w 1015"/>
                    <a:gd name="T21" fmla="*/ 1610 h 1392"/>
                    <a:gd name="T22" fmla="*/ 575 w 1015"/>
                    <a:gd name="T23" fmla="*/ 1356 h 1392"/>
                    <a:gd name="T24" fmla="*/ 538 w 1015"/>
                    <a:gd name="T25" fmla="*/ 1299 h 1392"/>
                    <a:gd name="T26" fmla="*/ 569 w 1015"/>
                    <a:gd name="T27" fmla="*/ 1205 h 1392"/>
                    <a:gd name="T28" fmla="*/ 575 w 1015"/>
                    <a:gd name="T29" fmla="*/ 1147 h 1392"/>
                    <a:gd name="T30" fmla="*/ 471 w 1015"/>
                    <a:gd name="T31" fmla="*/ 1096 h 1392"/>
                    <a:gd name="T32" fmla="*/ 355 w 1015"/>
                    <a:gd name="T33" fmla="*/ 1059 h 1392"/>
                    <a:gd name="T34" fmla="*/ 324 w 1015"/>
                    <a:gd name="T35" fmla="*/ 1084 h 1392"/>
                    <a:gd name="T36" fmla="*/ 214 w 1015"/>
                    <a:gd name="T37" fmla="*/ 1084 h 1392"/>
                    <a:gd name="T38" fmla="*/ 79 w 1015"/>
                    <a:gd name="T39" fmla="*/ 1014 h 1392"/>
                    <a:gd name="T40" fmla="*/ 43 w 1015"/>
                    <a:gd name="T41" fmla="*/ 900 h 1392"/>
                    <a:gd name="T42" fmla="*/ 12 w 1015"/>
                    <a:gd name="T43" fmla="*/ 831 h 1392"/>
                    <a:gd name="T44" fmla="*/ 31 w 1015"/>
                    <a:gd name="T45" fmla="*/ 729 h 1392"/>
                    <a:gd name="T46" fmla="*/ 67 w 1015"/>
                    <a:gd name="T47" fmla="*/ 602 h 1392"/>
                    <a:gd name="T48" fmla="*/ 98 w 1015"/>
                    <a:gd name="T49" fmla="*/ 507 h 1392"/>
                    <a:gd name="T50" fmla="*/ 153 w 1015"/>
                    <a:gd name="T51" fmla="*/ 405 h 1392"/>
                    <a:gd name="T52" fmla="*/ 257 w 1015"/>
                    <a:gd name="T53" fmla="*/ 298 h 1392"/>
                    <a:gd name="T54" fmla="*/ 428 w 1015"/>
                    <a:gd name="T55" fmla="*/ 140 h 1392"/>
                    <a:gd name="T56" fmla="*/ 519 w 1015"/>
                    <a:gd name="T57" fmla="*/ 76 h 1392"/>
                    <a:gd name="T58" fmla="*/ 728 w 1015"/>
                    <a:gd name="T59" fmla="*/ 13 h 1392"/>
                    <a:gd name="T60" fmla="*/ 868 w 1015"/>
                    <a:gd name="T61" fmla="*/ 13 h 1392"/>
                    <a:gd name="T62" fmla="*/ 911 w 1015"/>
                    <a:gd name="T63" fmla="*/ 88 h 1392"/>
                    <a:gd name="T64" fmla="*/ 936 w 1015"/>
                    <a:gd name="T65" fmla="*/ 165 h 1392"/>
                    <a:gd name="T66" fmla="*/ 1065 w 1015"/>
                    <a:gd name="T67" fmla="*/ 171 h 1392"/>
                    <a:gd name="T68" fmla="*/ 1186 w 1015"/>
                    <a:gd name="T69" fmla="*/ 240 h 1392"/>
                    <a:gd name="T70" fmla="*/ 1278 w 1015"/>
                    <a:gd name="T71" fmla="*/ 253 h 1392"/>
                    <a:gd name="T72" fmla="*/ 1260 w 1015"/>
                    <a:gd name="T73" fmla="*/ 330 h 1392"/>
                    <a:gd name="T74" fmla="*/ 1278 w 1015"/>
                    <a:gd name="T75" fmla="*/ 660 h 1392"/>
                    <a:gd name="T76" fmla="*/ 1308 w 1015"/>
                    <a:gd name="T77" fmla="*/ 779 h 1392"/>
                    <a:gd name="T78" fmla="*/ 1407 w 1015"/>
                    <a:gd name="T79" fmla="*/ 931 h 1392"/>
                    <a:gd name="T80" fmla="*/ 1528 w 1015"/>
                    <a:gd name="T81" fmla="*/ 881 h 1392"/>
                    <a:gd name="T82" fmla="*/ 1528 w 1015"/>
                    <a:gd name="T83" fmla="*/ 982 h 1392"/>
                    <a:gd name="T84" fmla="*/ 1412 w 1015"/>
                    <a:gd name="T85" fmla="*/ 1184 h 1392"/>
                    <a:gd name="T86" fmla="*/ 1291 w 1015"/>
                    <a:gd name="T87" fmla="*/ 1318 h 1392"/>
                    <a:gd name="T88" fmla="*/ 1254 w 1015"/>
                    <a:gd name="T89" fmla="*/ 1489 h 1392"/>
                    <a:gd name="T90" fmla="*/ 1308 w 1015"/>
                    <a:gd name="T91" fmla="*/ 1648 h 1392"/>
                    <a:gd name="T92" fmla="*/ 1327 w 1015"/>
                    <a:gd name="T93" fmla="*/ 1704 h 13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4" name="Freeform 89"/>
                <p:cNvSpPr>
                  <a:spLocks/>
                </p:cNvSpPr>
                <p:nvPr userDrawn="1"/>
              </p:nvSpPr>
              <p:spPr bwMode="ltGray">
                <a:xfrm>
                  <a:off x="179" y="1668"/>
                  <a:ext cx="529" cy="1417"/>
                </a:xfrm>
                <a:custGeom>
                  <a:avLst/>
                  <a:gdLst>
                    <a:gd name="T0" fmla="*/ 79 w 428"/>
                    <a:gd name="T1" fmla="*/ 1207 h 1126"/>
                    <a:gd name="T2" fmla="*/ 183 w 428"/>
                    <a:gd name="T3" fmla="*/ 1378 h 1126"/>
                    <a:gd name="T4" fmla="*/ 208 w 428"/>
                    <a:gd name="T5" fmla="*/ 1422 h 1126"/>
                    <a:gd name="T6" fmla="*/ 257 w 428"/>
                    <a:gd name="T7" fmla="*/ 1524 h 1126"/>
                    <a:gd name="T8" fmla="*/ 299 w 428"/>
                    <a:gd name="T9" fmla="*/ 1581 h 1126"/>
                    <a:gd name="T10" fmla="*/ 336 w 428"/>
                    <a:gd name="T11" fmla="*/ 1606 h 1126"/>
                    <a:gd name="T12" fmla="*/ 397 w 428"/>
                    <a:gd name="T13" fmla="*/ 1662 h 1126"/>
                    <a:gd name="T14" fmla="*/ 434 w 428"/>
                    <a:gd name="T15" fmla="*/ 1720 h 1126"/>
                    <a:gd name="T16" fmla="*/ 440 w 428"/>
                    <a:gd name="T17" fmla="*/ 1758 h 1126"/>
                    <a:gd name="T18" fmla="*/ 477 w 428"/>
                    <a:gd name="T19" fmla="*/ 1783 h 1126"/>
                    <a:gd name="T20" fmla="*/ 629 w 428"/>
                    <a:gd name="T21" fmla="*/ 1720 h 1126"/>
                    <a:gd name="T22" fmla="*/ 654 w 428"/>
                    <a:gd name="T23" fmla="*/ 1637 h 1126"/>
                    <a:gd name="T24" fmla="*/ 648 w 428"/>
                    <a:gd name="T25" fmla="*/ 1587 h 1126"/>
                    <a:gd name="T26" fmla="*/ 648 w 428"/>
                    <a:gd name="T27" fmla="*/ 1485 h 1126"/>
                    <a:gd name="T28" fmla="*/ 635 w 428"/>
                    <a:gd name="T29" fmla="*/ 1391 h 1126"/>
                    <a:gd name="T30" fmla="*/ 611 w 428"/>
                    <a:gd name="T31" fmla="*/ 1105 h 1126"/>
                    <a:gd name="T32" fmla="*/ 531 w 428"/>
                    <a:gd name="T33" fmla="*/ 902 h 1126"/>
                    <a:gd name="T34" fmla="*/ 494 w 428"/>
                    <a:gd name="T35" fmla="*/ 865 h 1126"/>
                    <a:gd name="T36" fmla="*/ 489 w 428"/>
                    <a:gd name="T37" fmla="*/ 808 h 1126"/>
                    <a:gd name="T38" fmla="*/ 477 w 428"/>
                    <a:gd name="T39" fmla="*/ 764 h 1126"/>
                    <a:gd name="T40" fmla="*/ 477 w 428"/>
                    <a:gd name="T41" fmla="*/ 687 h 1126"/>
                    <a:gd name="T42" fmla="*/ 471 w 428"/>
                    <a:gd name="T43" fmla="*/ 643 h 1126"/>
                    <a:gd name="T44" fmla="*/ 519 w 428"/>
                    <a:gd name="T45" fmla="*/ 605 h 1126"/>
                    <a:gd name="T46" fmla="*/ 587 w 428"/>
                    <a:gd name="T47" fmla="*/ 593 h 1126"/>
                    <a:gd name="T48" fmla="*/ 587 w 428"/>
                    <a:gd name="T49" fmla="*/ 409 h 1126"/>
                    <a:gd name="T50" fmla="*/ 122 w 428"/>
                    <a:gd name="T51" fmla="*/ 288 h 1126"/>
                    <a:gd name="T52" fmla="*/ 73 w 428"/>
                    <a:gd name="T53" fmla="*/ 294 h 1126"/>
                    <a:gd name="T54" fmla="*/ 37 w 428"/>
                    <a:gd name="T55" fmla="*/ 307 h 1126"/>
                    <a:gd name="T56" fmla="*/ 0 w 428"/>
                    <a:gd name="T57" fmla="*/ 447 h 1126"/>
                    <a:gd name="T58" fmla="*/ 257 w 428"/>
                    <a:gd name="T59" fmla="*/ 1163 h 1126"/>
                    <a:gd name="T60" fmla="*/ 79 w 428"/>
                    <a:gd name="T61" fmla="*/ 1207 h 11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5" name="Freeform 90"/>
                <p:cNvSpPr>
                  <a:spLocks/>
                </p:cNvSpPr>
                <p:nvPr userDrawn="1"/>
              </p:nvSpPr>
              <p:spPr bwMode="ltGray">
                <a:xfrm>
                  <a:off x="835" y="2472"/>
                  <a:ext cx="115" cy="358"/>
                </a:xfrm>
                <a:custGeom>
                  <a:avLst/>
                  <a:gdLst>
                    <a:gd name="T0" fmla="*/ 38 w 93"/>
                    <a:gd name="T1" fmla="*/ 132 h 284"/>
                    <a:gd name="T2" fmla="*/ 82 w 93"/>
                    <a:gd name="T3" fmla="*/ 43 h 284"/>
                    <a:gd name="T4" fmla="*/ 111 w 93"/>
                    <a:gd name="T5" fmla="*/ 11 h 284"/>
                    <a:gd name="T6" fmla="*/ 142 w 93"/>
                    <a:gd name="T7" fmla="*/ 87 h 284"/>
                    <a:gd name="T8" fmla="*/ 124 w 93"/>
                    <a:gd name="T9" fmla="*/ 158 h 284"/>
                    <a:gd name="T10" fmla="*/ 124 w 93"/>
                    <a:gd name="T11" fmla="*/ 258 h 284"/>
                    <a:gd name="T12" fmla="*/ 142 w 93"/>
                    <a:gd name="T13" fmla="*/ 316 h 284"/>
                    <a:gd name="T14" fmla="*/ 136 w 93"/>
                    <a:gd name="T15" fmla="*/ 431 h 284"/>
                    <a:gd name="T16" fmla="*/ 124 w 93"/>
                    <a:gd name="T17" fmla="*/ 450 h 284"/>
                    <a:gd name="T18" fmla="*/ 87 w 93"/>
                    <a:gd name="T19" fmla="*/ 437 h 284"/>
                    <a:gd name="T20" fmla="*/ 45 w 93"/>
                    <a:gd name="T21" fmla="*/ 367 h 284"/>
                    <a:gd name="T22" fmla="*/ 32 w 93"/>
                    <a:gd name="T23" fmla="*/ 285 h 284"/>
                    <a:gd name="T24" fmla="*/ 7 w 93"/>
                    <a:gd name="T25" fmla="*/ 189 h 284"/>
                    <a:gd name="T26" fmla="*/ 38 w 93"/>
                    <a:gd name="T27" fmla="*/ 132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6" name="Freeform 91"/>
                <p:cNvSpPr>
                  <a:spLocks/>
                </p:cNvSpPr>
                <p:nvPr userDrawn="1"/>
              </p:nvSpPr>
              <p:spPr bwMode="ltGray">
                <a:xfrm>
                  <a:off x="797" y="2459"/>
                  <a:ext cx="22" cy="25"/>
                </a:xfrm>
                <a:custGeom>
                  <a:avLst/>
                  <a:gdLst>
                    <a:gd name="T0" fmla="*/ 0 w 18"/>
                    <a:gd name="T1" fmla="*/ 23 h 20"/>
                    <a:gd name="T2" fmla="*/ 6 w 18"/>
                    <a:gd name="T3" fmla="*/ 4 h 20"/>
                    <a:gd name="T4" fmla="*/ 24 w 18"/>
                    <a:gd name="T5" fmla="*/ 10 h 20"/>
                    <a:gd name="T6" fmla="*/ 18 w 18"/>
                    <a:gd name="T7" fmla="*/ 29 h 20"/>
                    <a:gd name="T8" fmla="*/ 0 w 18"/>
                    <a:gd name="T9" fmla="*/ 2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7" name="Freeform 92"/>
                <p:cNvSpPr>
                  <a:spLocks/>
                </p:cNvSpPr>
                <p:nvPr userDrawn="1"/>
              </p:nvSpPr>
              <p:spPr bwMode="ltGray">
                <a:xfrm>
                  <a:off x="1011" y="2269"/>
                  <a:ext cx="23" cy="46"/>
                </a:xfrm>
                <a:custGeom>
                  <a:avLst/>
                  <a:gdLst>
                    <a:gd name="T0" fmla="*/ 10 w 19"/>
                    <a:gd name="T1" fmla="*/ 39 h 37"/>
                    <a:gd name="T2" fmla="*/ 28 w 19"/>
                    <a:gd name="T3" fmla="*/ 32 h 37"/>
                    <a:gd name="T4" fmla="*/ 10 w 19"/>
                    <a:gd name="T5" fmla="*/ 39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8" name="Freeform 93"/>
                <p:cNvSpPr>
                  <a:spLocks/>
                </p:cNvSpPr>
                <p:nvPr userDrawn="1"/>
              </p:nvSpPr>
              <p:spPr bwMode="ltGray">
                <a:xfrm>
                  <a:off x="985" y="1842"/>
                  <a:ext cx="27" cy="25"/>
                </a:xfrm>
                <a:custGeom>
                  <a:avLst/>
                  <a:gdLst>
                    <a:gd name="T0" fmla="*/ 18 w 22"/>
                    <a:gd name="T1" fmla="*/ 19 h 20"/>
                    <a:gd name="T2" fmla="*/ 25 w 22"/>
                    <a:gd name="T3" fmla="*/ 0 h 20"/>
                    <a:gd name="T4" fmla="*/ 31 w 22"/>
                    <a:gd name="T5" fmla="*/ 19 h 20"/>
                    <a:gd name="T6" fmla="*/ 12 w 22"/>
                    <a:gd name="T7" fmla="*/ 31 h 20"/>
                    <a:gd name="T8" fmla="*/ 18 w 22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9" name="Freeform 94"/>
                <p:cNvSpPr>
                  <a:spLocks/>
                </p:cNvSpPr>
                <p:nvPr userDrawn="1"/>
              </p:nvSpPr>
              <p:spPr bwMode="ltGray">
                <a:xfrm>
                  <a:off x="-158" y="1316"/>
                  <a:ext cx="71" cy="38"/>
                </a:xfrm>
                <a:custGeom>
                  <a:avLst/>
                  <a:gdLst>
                    <a:gd name="T0" fmla="*/ 37 w 57"/>
                    <a:gd name="T1" fmla="*/ 29 h 30"/>
                    <a:gd name="T2" fmla="*/ 50 w 57"/>
                    <a:gd name="T3" fmla="*/ 10 h 30"/>
                    <a:gd name="T4" fmla="*/ 56 w 57"/>
                    <a:gd name="T5" fmla="*/ 48 h 30"/>
                    <a:gd name="T6" fmla="*/ 37 w 57"/>
                    <a:gd name="T7" fmla="*/ 2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0" name="Freeform 95"/>
                <p:cNvSpPr>
                  <a:spLocks/>
                </p:cNvSpPr>
                <p:nvPr userDrawn="1"/>
              </p:nvSpPr>
              <p:spPr bwMode="ltGray">
                <a:xfrm>
                  <a:off x="716" y="971"/>
                  <a:ext cx="857" cy="876"/>
                </a:xfrm>
                <a:custGeom>
                  <a:avLst/>
                  <a:gdLst>
                    <a:gd name="T0" fmla="*/ 723 w 693"/>
                    <a:gd name="T1" fmla="*/ 735 h 696"/>
                    <a:gd name="T2" fmla="*/ 601 w 693"/>
                    <a:gd name="T3" fmla="*/ 716 h 696"/>
                    <a:gd name="T4" fmla="*/ 497 w 693"/>
                    <a:gd name="T5" fmla="*/ 653 h 696"/>
                    <a:gd name="T6" fmla="*/ 406 w 693"/>
                    <a:gd name="T7" fmla="*/ 633 h 696"/>
                    <a:gd name="T8" fmla="*/ 362 w 693"/>
                    <a:gd name="T9" fmla="*/ 660 h 696"/>
                    <a:gd name="T10" fmla="*/ 399 w 693"/>
                    <a:gd name="T11" fmla="*/ 678 h 696"/>
                    <a:gd name="T12" fmla="*/ 448 w 693"/>
                    <a:gd name="T13" fmla="*/ 741 h 696"/>
                    <a:gd name="T14" fmla="*/ 491 w 693"/>
                    <a:gd name="T15" fmla="*/ 754 h 696"/>
                    <a:gd name="T16" fmla="*/ 510 w 693"/>
                    <a:gd name="T17" fmla="*/ 850 h 696"/>
                    <a:gd name="T18" fmla="*/ 479 w 693"/>
                    <a:gd name="T19" fmla="*/ 875 h 696"/>
                    <a:gd name="T20" fmla="*/ 399 w 693"/>
                    <a:gd name="T21" fmla="*/ 975 h 696"/>
                    <a:gd name="T22" fmla="*/ 344 w 693"/>
                    <a:gd name="T23" fmla="*/ 994 h 696"/>
                    <a:gd name="T24" fmla="*/ 148 w 693"/>
                    <a:gd name="T25" fmla="*/ 1103 h 696"/>
                    <a:gd name="T26" fmla="*/ 117 w 693"/>
                    <a:gd name="T27" fmla="*/ 975 h 696"/>
                    <a:gd name="T28" fmla="*/ 69 w 693"/>
                    <a:gd name="T29" fmla="*/ 831 h 696"/>
                    <a:gd name="T30" fmla="*/ 51 w 693"/>
                    <a:gd name="T31" fmla="*/ 710 h 696"/>
                    <a:gd name="T32" fmla="*/ 82 w 693"/>
                    <a:gd name="T33" fmla="*/ 545 h 696"/>
                    <a:gd name="T34" fmla="*/ 26 w 693"/>
                    <a:gd name="T35" fmla="*/ 621 h 696"/>
                    <a:gd name="T36" fmla="*/ 124 w 693"/>
                    <a:gd name="T37" fmla="*/ 443 h 696"/>
                    <a:gd name="T38" fmla="*/ 173 w 693"/>
                    <a:gd name="T39" fmla="*/ 323 h 696"/>
                    <a:gd name="T40" fmla="*/ 57 w 693"/>
                    <a:gd name="T41" fmla="*/ 323 h 696"/>
                    <a:gd name="T42" fmla="*/ 1 w 693"/>
                    <a:gd name="T43" fmla="*/ 311 h 696"/>
                    <a:gd name="T44" fmla="*/ 38 w 693"/>
                    <a:gd name="T45" fmla="*/ 222 h 696"/>
                    <a:gd name="T46" fmla="*/ 148 w 693"/>
                    <a:gd name="T47" fmla="*/ 177 h 696"/>
                    <a:gd name="T48" fmla="*/ 338 w 693"/>
                    <a:gd name="T49" fmla="*/ 196 h 696"/>
                    <a:gd name="T50" fmla="*/ 350 w 693"/>
                    <a:gd name="T51" fmla="*/ 102 h 696"/>
                    <a:gd name="T52" fmla="*/ 399 w 693"/>
                    <a:gd name="T53" fmla="*/ 0 h 696"/>
                    <a:gd name="T54" fmla="*/ 545 w 693"/>
                    <a:gd name="T55" fmla="*/ 69 h 696"/>
                    <a:gd name="T56" fmla="*/ 503 w 693"/>
                    <a:gd name="T57" fmla="*/ 140 h 696"/>
                    <a:gd name="T58" fmla="*/ 460 w 693"/>
                    <a:gd name="T59" fmla="*/ 279 h 696"/>
                    <a:gd name="T60" fmla="*/ 552 w 693"/>
                    <a:gd name="T61" fmla="*/ 305 h 696"/>
                    <a:gd name="T62" fmla="*/ 570 w 693"/>
                    <a:gd name="T63" fmla="*/ 215 h 696"/>
                    <a:gd name="T64" fmla="*/ 638 w 693"/>
                    <a:gd name="T65" fmla="*/ 146 h 696"/>
                    <a:gd name="T66" fmla="*/ 761 w 693"/>
                    <a:gd name="T67" fmla="*/ 140 h 696"/>
                    <a:gd name="T68" fmla="*/ 809 w 693"/>
                    <a:gd name="T69" fmla="*/ 82 h 696"/>
                    <a:gd name="T70" fmla="*/ 827 w 693"/>
                    <a:gd name="T71" fmla="*/ 729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1" name="Freeform 96"/>
                <p:cNvSpPr>
                  <a:spLocks/>
                </p:cNvSpPr>
                <p:nvPr userDrawn="1"/>
              </p:nvSpPr>
              <p:spPr bwMode="ltGray">
                <a:xfrm>
                  <a:off x="134" y="411"/>
                  <a:ext cx="1579" cy="837"/>
                </a:xfrm>
                <a:custGeom>
                  <a:avLst/>
                  <a:gdLst>
                    <a:gd name="T0" fmla="*/ 1933 w 1277"/>
                    <a:gd name="T1" fmla="*/ 91 h 665"/>
                    <a:gd name="T2" fmla="*/ 1779 w 1277"/>
                    <a:gd name="T3" fmla="*/ 78 h 665"/>
                    <a:gd name="T4" fmla="*/ 1651 w 1277"/>
                    <a:gd name="T5" fmla="*/ 135 h 665"/>
                    <a:gd name="T6" fmla="*/ 1565 w 1277"/>
                    <a:gd name="T7" fmla="*/ 160 h 665"/>
                    <a:gd name="T8" fmla="*/ 1499 w 1277"/>
                    <a:gd name="T9" fmla="*/ 216 h 665"/>
                    <a:gd name="T10" fmla="*/ 1505 w 1277"/>
                    <a:gd name="T11" fmla="*/ 154 h 665"/>
                    <a:gd name="T12" fmla="*/ 1462 w 1277"/>
                    <a:gd name="T13" fmla="*/ 59 h 665"/>
                    <a:gd name="T14" fmla="*/ 1511 w 1277"/>
                    <a:gd name="T15" fmla="*/ 20 h 665"/>
                    <a:gd name="T16" fmla="*/ 1370 w 1277"/>
                    <a:gd name="T17" fmla="*/ 47 h 665"/>
                    <a:gd name="T18" fmla="*/ 1413 w 1277"/>
                    <a:gd name="T19" fmla="*/ 8 h 665"/>
                    <a:gd name="T20" fmla="*/ 1248 w 1277"/>
                    <a:gd name="T21" fmla="*/ 65 h 665"/>
                    <a:gd name="T22" fmla="*/ 1040 w 1277"/>
                    <a:gd name="T23" fmla="*/ 185 h 665"/>
                    <a:gd name="T24" fmla="*/ 849 w 1277"/>
                    <a:gd name="T25" fmla="*/ 256 h 665"/>
                    <a:gd name="T26" fmla="*/ 893 w 1277"/>
                    <a:gd name="T27" fmla="*/ 293 h 665"/>
                    <a:gd name="T28" fmla="*/ 874 w 1277"/>
                    <a:gd name="T29" fmla="*/ 375 h 665"/>
                    <a:gd name="T30" fmla="*/ 972 w 1277"/>
                    <a:gd name="T31" fmla="*/ 344 h 665"/>
                    <a:gd name="T32" fmla="*/ 1082 w 1277"/>
                    <a:gd name="T33" fmla="*/ 243 h 665"/>
                    <a:gd name="T34" fmla="*/ 1285 w 1277"/>
                    <a:gd name="T35" fmla="*/ 147 h 665"/>
                    <a:gd name="T36" fmla="*/ 1125 w 1277"/>
                    <a:gd name="T37" fmla="*/ 306 h 665"/>
                    <a:gd name="T38" fmla="*/ 1272 w 1277"/>
                    <a:gd name="T39" fmla="*/ 281 h 665"/>
                    <a:gd name="T40" fmla="*/ 1162 w 1277"/>
                    <a:gd name="T41" fmla="*/ 337 h 665"/>
                    <a:gd name="T42" fmla="*/ 1015 w 1277"/>
                    <a:gd name="T43" fmla="*/ 375 h 665"/>
                    <a:gd name="T44" fmla="*/ 917 w 1277"/>
                    <a:gd name="T45" fmla="*/ 446 h 665"/>
                    <a:gd name="T46" fmla="*/ 826 w 1277"/>
                    <a:gd name="T47" fmla="*/ 458 h 665"/>
                    <a:gd name="T48" fmla="*/ 832 w 1277"/>
                    <a:gd name="T49" fmla="*/ 356 h 665"/>
                    <a:gd name="T50" fmla="*/ 642 w 1277"/>
                    <a:gd name="T51" fmla="*/ 464 h 665"/>
                    <a:gd name="T52" fmla="*/ 483 w 1277"/>
                    <a:gd name="T53" fmla="*/ 546 h 665"/>
                    <a:gd name="T54" fmla="*/ 324 w 1277"/>
                    <a:gd name="T55" fmla="*/ 692 h 665"/>
                    <a:gd name="T56" fmla="*/ 189 w 1277"/>
                    <a:gd name="T57" fmla="*/ 724 h 665"/>
                    <a:gd name="T58" fmla="*/ 49 w 1277"/>
                    <a:gd name="T59" fmla="*/ 838 h 665"/>
                    <a:gd name="T60" fmla="*/ 37 w 1277"/>
                    <a:gd name="T61" fmla="*/ 965 h 665"/>
                    <a:gd name="T62" fmla="*/ 220 w 1277"/>
                    <a:gd name="T63" fmla="*/ 895 h 665"/>
                    <a:gd name="T64" fmla="*/ 336 w 1277"/>
                    <a:gd name="T65" fmla="*/ 807 h 665"/>
                    <a:gd name="T66" fmla="*/ 490 w 1277"/>
                    <a:gd name="T67" fmla="*/ 743 h 665"/>
                    <a:gd name="T68" fmla="*/ 496 w 1277"/>
                    <a:gd name="T69" fmla="*/ 926 h 665"/>
                    <a:gd name="T70" fmla="*/ 526 w 1277"/>
                    <a:gd name="T71" fmla="*/ 945 h 665"/>
                    <a:gd name="T72" fmla="*/ 587 w 1277"/>
                    <a:gd name="T73" fmla="*/ 895 h 665"/>
                    <a:gd name="T74" fmla="*/ 575 w 1277"/>
                    <a:gd name="T75" fmla="*/ 768 h 665"/>
                    <a:gd name="T76" fmla="*/ 648 w 1277"/>
                    <a:gd name="T77" fmla="*/ 819 h 665"/>
                    <a:gd name="T78" fmla="*/ 606 w 1277"/>
                    <a:gd name="T79" fmla="*/ 945 h 665"/>
                    <a:gd name="T80" fmla="*/ 679 w 1277"/>
                    <a:gd name="T81" fmla="*/ 939 h 665"/>
                    <a:gd name="T82" fmla="*/ 752 w 1277"/>
                    <a:gd name="T83" fmla="*/ 914 h 665"/>
                    <a:gd name="T84" fmla="*/ 893 w 1277"/>
                    <a:gd name="T85" fmla="*/ 768 h 665"/>
                    <a:gd name="T86" fmla="*/ 997 w 1277"/>
                    <a:gd name="T87" fmla="*/ 774 h 665"/>
                    <a:gd name="T88" fmla="*/ 997 w 1277"/>
                    <a:gd name="T89" fmla="*/ 743 h 665"/>
                    <a:gd name="T90" fmla="*/ 1076 w 1277"/>
                    <a:gd name="T91" fmla="*/ 711 h 665"/>
                    <a:gd name="T92" fmla="*/ 1285 w 1277"/>
                    <a:gd name="T93" fmla="*/ 755 h 665"/>
                    <a:gd name="T94" fmla="*/ 1327 w 1277"/>
                    <a:gd name="T95" fmla="*/ 794 h 665"/>
                    <a:gd name="T96" fmla="*/ 1339 w 1277"/>
                    <a:gd name="T97" fmla="*/ 889 h 665"/>
                    <a:gd name="T98" fmla="*/ 1418 w 1277"/>
                    <a:gd name="T99" fmla="*/ 845 h 665"/>
                    <a:gd name="T100" fmla="*/ 1590 w 1277"/>
                    <a:gd name="T101" fmla="*/ 813 h 6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2" name="Freeform 97"/>
                <p:cNvSpPr>
                  <a:spLocks/>
                </p:cNvSpPr>
                <p:nvPr userDrawn="1"/>
              </p:nvSpPr>
              <p:spPr bwMode="ltGray">
                <a:xfrm>
                  <a:off x="443" y="624"/>
                  <a:ext cx="278" cy="214"/>
                </a:xfrm>
                <a:custGeom>
                  <a:avLst/>
                  <a:gdLst>
                    <a:gd name="T0" fmla="*/ 21 w 225"/>
                    <a:gd name="T1" fmla="*/ 247 h 170"/>
                    <a:gd name="T2" fmla="*/ 58 w 225"/>
                    <a:gd name="T3" fmla="*/ 234 h 170"/>
                    <a:gd name="T4" fmla="*/ 77 w 225"/>
                    <a:gd name="T5" fmla="*/ 228 h 170"/>
                    <a:gd name="T6" fmla="*/ 95 w 225"/>
                    <a:gd name="T7" fmla="*/ 184 h 170"/>
                    <a:gd name="T8" fmla="*/ 143 w 225"/>
                    <a:gd name="T9" fmla="*/ 159 h 170"/>
                    <a:gd name="T10" fmla="*/ 174 w 225"/>
                    <a:gd name="T11" fmla="*/ 127 h 170"/>
                    <a:gd name="T12" fmla="*/ 222 w 225"/>
                    <a:gd name="T13" fmla="*/ 50 h 170"/>
                    <a:gd name="T14" fmla="*/ 303 w 225"/>
                    <a:gd name="T15" fmla="*/ 0 h 170"/>
                    <a:gd name="T16" fmla="*/ 290 w 225"/>
                    <a:gd name="T17" fmla="*/ 31 h 170"/>
                    <a:gd name="T18" fmla="*/ 241 w 225"/>
                    <a:gd name="T19" fmla="*/ 63 h 170"/>
                    <a:gd name="T20" fmla="*/ 193 w 225"/>
                    <a:gd name="T21" fmla="*/ 165 h 170"/>
                    <a:gd name="T22" fmla="*/ 199 w 225"/>
                    <a:gd name="T23" fmla="*/ 184 h 170"/>
                    <a:gd name="T24" fmla="*/ 174 w 225"/>
                    <a:gd name="T25" fmla="*/ 222 h 170"/>
                    <a:gd name="T26" fmla="*/ 119 w 225"/>
                    <a:gd name="T27" fmla="*/ 259 h 170"/>
                    <a:gd name="T28" fmla="*/ 21 w 225"/>
                    <a:gd name="T29" fmla="*/ 247 h 1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3" name="Freeform 98"/>
                <p:cNvSpPr>
                  <a:spLocks/>
                </p:cNvSpPr>
                <p:nvPr userDrawn="1"/>
              </p:nvSpPr>
              <p:spPr bwMode="ltGray">
                <a:xfrm>
                  <a:off x="431" y="693"/>
                  <a:ext cx="146" cy="84"/>
                </a:xfrm>
                <a:custGeom>
                  <a:avLst/>
                  <a:gdLst>
                    <a:gd name="T0" fmla="*/ 19 w 118"/>
                    <a:gd name="T1" fmla="*/ 76 h 67"/>
                    <a:gd name="T2" fmla="*/ 73 w 118"/>
                    <a:gd name="T3" fmla="*/ 51 h 67"/>
                    <a:gd name="T4" fmla="*/ 147 w 118"/>
                    <a:gd name="T5" fmla="*/ 14 h 67"/>
                    <a:gd name="T6" fmla="*/ 166 w 118"/>
                    <a:gd name="T7" fmla="*/ 1 h 67"/>
                    <a:gd name="T8" fmla="*/ 178 w 118"/>
                    <a:gd name="T9" fmla="*/ 20 h 67"/>
                    <a:gd name="T10" fmla="*/ 116 w 118"/>
                    <a:gd name="T11" fmla="*/ 64 h 67"/>
                    <a:gd name="T12" fmla="*/ 67 w 118"/>
                    <a:gd name="T13" fmla="*/ 102 h 67"/>
                    <a:gd name="T14" fmla="*/ 43 w 118"/>
                    <a:gd name="T15" fmla="*/ 95 h 67"/>
                    <a:gd name="T16" fmla="*/ 25 w 118"/>
                    <a:gd name="T17" fmla="*/ 102 h 67"/>
                    <a:gd name="T18" fmla="*/ 19 w 118"/>
                    <a:gd name="T19" fmla="*/ 76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4" name="Freeform 99"/>
                <p:cNvSpPr>
                  <a:spLocks/>
                </p:cNvSpPr>
                <p:nvPr userDrawn="1"/>
              </p:nvSpPr>
              <p:spPr bwMode="ltGray">
                <a:xfrm>
                  <a:off x="648" y="408"/>
                  <a:ext cx="166" cy="94"/>
                </a:xfrm>
                <a:custGeom>
                  <a:avLst/>
                  <a:gdLst>
                    <a:gd name="T0" fmla="*/ 12 w 134"/>
                    <a:gd name="T1" fmla="*/ 95 h 74"/>
                    <a:gd name="T2" fmla="*/ 31 w 134"/>
                    <a:gd name="T3" fmla="*/ 50 h 74"/>
                    <a:gd name="T4" fmla="*/ 141 w 134"/>
                    <a:gd name="T5" fmla="*/ 37 h 74"/>
                    <a:gd name="T6" fmla="*/ 135 w 134"/>
                    <a:gd name="T7" fmla="*/ 83 h 74"/>
                    <a:gd name="T8" fmla="*/ 43 w 134"/>
                    <a:gd name="T9" fmla="*/ 114 h 74"/>
                    <a:gd name="T10" fmla="*/ 12 w 134"/>
                    <a:gd name="T11" fmla="*/ 95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5" name="Freeform 100"/>
                <p:cNvSpPr>
                  <a:spLocks/>
                </p:cNvSpPr>
                <p:nvPr userDrawn="1"/>
              </p:nvSpPr>
              <p:spPr bwMode="ltGray">
                <a:xfrm>
                  <a:off x="831" y="120"/>
                  <a:ext cx="435" cy="242"/>
                </a:xfrm>
                <a:custGeom>
                  <a:avLst/>
                  <a:gdLst>
                    <a:gd name="T0" fmla="*/ 0 w 352"/>
                    <a:gd name="T1" fmla="*/ 248 h 192"/>
                    <a:gd name="T2" fmla="*/ 12 w 352"/>
                    <a:gd name="T3" fmla="*/ 305 h 192"/>
                    <a:gd name="T4" fmla="*/ 61 w 352"/>
                    <a:gd name="T5" fmla="*/ 267 h 192"/>
                    <a:gd name="T6" fmla="*/ 195 w 352"/>
                    <a:gd name="T7" fmla="*/ 209 h 192"/>
                    <a:gd name="T8" fmla="*/ 239 w 352"/>
                    <a:gd name="T9" fmla="*/ 190 h 192"/>
                    <a:gd name="T10" fmla="*/ 274 w 352"/>
                    <a:gd name="T11" fmla="*/ 178 h 192"/>
                    <a:gd name="T12" fmla="*/ 287 w 352"/>
                    <a:gd name="T13" fmla="*/ 159 h 192"/>
                    <a:gd name="T14" fmla="*/ 342 w 352"/>
                    <a:gd name="T15" fmla="*/ 140 h 192"/>
                    <a:gd name="T16" fmla="*/ 415 w 352"/>
                    <a:gd name="T17" fmla="*/ 102 h 192"/>
                    <a:gd name="T18" fmla="*/ 538 w 352"/>
                    <a:gd name="T19" fmla="*/ 63 h 192"/>
                    <a:gd name="T20" fmla="*/ 494 w 352"/>
                    <a:gd name="T21" fmla="*/ 0 h 192"/>
                    <a:gd name="T22" fmla="*/ 305 w 352"/>
                    <a:gd name="T23" fmla="*/ 83 h 192"/>
                    <a:gd name="T24" fmla="*/ 116 w 352"/>
                    <a:gd name="T25" fmla="*/ 171 h 192"/>
                    <a:gd name="T26" fmla="*/ 0 w 352"/>
                    <a:gd name="T27" fmla="*/ 248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6" name="Freeform 101"/>
                <p:cNvSpPr>
                  <a:spLocks/>
                </p:cNvSpPr>
                <p:nvPr userDrawn="1"/>
              </p:nvSpPr>
              <p:spPr bwMode="ltGray">
                <a:xfrm>
                  <a:off x="1350" y="201"/>
                  <a:ext cx="232" cy="105"/>
                </a:xfrm>
                <a:custGeom>
                  <a:avLst/>
                  <a:gdLst>
                    <a:gd name="T0" fmla="*/ 12 w 187"/>
                    <a:gd name="T1" fmla="*/ 106 h 84"/>
                    <a:gd name="T2" fmla="*/ 86 w 187"/>
                    <a:gd name="T3" fmla="*/ 63 h 84"/>
                    <a:gd name="T4" fmla="*/ 117 w 187"/>
                    <a:gd name="T5" fmla="*/ 6 h 84"/>
                    <a:gd name="T6" fmla="*/ 154 w 187"/>
                    <a:gd name="T7" fmla="*/ 25 h 84"/>
                    <a:gd name="T8" fmla="*/ 210 w 187"/>
                    <a:gd name="T9" fmla="*/ 0 h 84"/>
                    <a:gd name="T10" fmla="*/ 252 w 187"/>
                    <a:gd name="T11" fmla="*/ 25 h 84"/>
                    <a:gd name="T12" fmla="*/ 283 w 187"/>
                    <a:gd name="T13" fmla="*/ 31 h 84"/>
                    <a:gd name="T14" fmla="*/ 277 w 187"/>
                    <a:gd name="T15" fmla="*/ 56 h 84"/>
                    <a:gd name="T16" fmla="*/ 252 w 187"/>
                    <a:gd name="T17" fmla="*/ 50 h 84"/>
                    <a:gd name="T18" fmla="*/ 197 w 187"/>
                    <a:gd name="T19" fmla="*/ 50 h 84"/>
                    <a:gd name="T20" fmla="*/ 154 w 187"/>
                    <a:gd name="T21" fmla="*/ 75 h 84"/>
                    <a:gd name="T22" fmla="*/ 191 w 187"/>
                    <a:gd name="T23" fmla="*/ 88 h 84"/>
                    <a:gd name="T24" fmla="*/ 141 w 187"/>
                    <a:gd name="T25" fmla="*/ 100 h 84"/>
                    <a:gd name="T26" fmla="*/ 92 w 187"/>
                    <a:gd name="T27" fmla="*/ 81 h 84"/>
                    <a:gd name="T28" fmla="*/ 81 w 187"/>
                    <a:gd name="T29" fmla="*/ 100 h 84"/>
                    <a:gd name="T30" fmla="*/ 43 w 187"/>
                    <a:gd name="T31" fmla="*/ 106 h 84"/>
                    <a:gd name="T32" fmla="*/ 12 w 187"/>
                    <a:gd name="T33" fmla="*/ 106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7" name="Freeform 102"/>
                <p:cNvSpPr>
                  <a:spLocks/>
                </p:cNvSpPr>
                <p:nvPr userDrawn="1"/>
              </p:nvSpPr>
              <p:spPr bwMode="ltGray">
                <a:xfrm>
                  <a:off x="1758" y="198"/>
                  <a:ext cx="220" cy="58"/>
                </a:xfrm>
                <a:custGeom>
                  <a:avLst/>
                  <a:gdLst>
                    <a:gd name="T0" fmla="*/ 9 w 178"/>
                    <a:gd name="T1" fmla="*/ 29 h 46"/>
                    <a:gd name="T2" fmla="*/ 119 w 178"/>
                    <a:gd name="T3" fmla="*/ 61 h 46"/>
                    <a:gd name="T4" fmla="*/ 174 w 178"/>
                    <a:gd name="T5" fmla="*/ 35 h 46"/>
                    <a:gd name="T6" fmla="*/ 253 w 178"/>
                    <a:gd name="T7" fmla="*/ 42 h 46"/>
                    <a:gd name="T8" fmla="*/ 211 w 178"/>
                    <a:gd name="T9" fmla="*/ 42 h 46"/>
                    <a:gd name="T10" fmla="*/ 131 w 178"/>
                    <a:gd name="T11" fmla="*/ 73 h 46"/>
                    <a:gd name="T12" fmla="*/ 2 w 178"/>
                    <a:gd name="T13" fmla="*/ 35 h 46"/>
                    <a:gd name="T14" fmla="*/ 9 w 178"/>
                    <a:gd name="T15" fmla="*/ 29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8" name="Freeform 103"/>
                <p:cNvSpPr>
                  <a:spLocks/>
                </p:cNvSpPr>
                <p:nvPr userDrawn="1"/>
              </p:nvSpPr>
              <p:spPr bwMode="ltGray">
                <a:xfrm>
                  <a:off x="1637" y="312"/>
                  <a:ext cx="297" cy="135"/>
                </a:xfrm>
                <a:custGeom>
                  <a:avLst/>
                  <a:gdLst>
                    <a:gd name="T0" fmla="*/ 56 w 240"/>
                    <a:gd name="T1" fmla="*/ 169 h 108"/>
                    <a:gd name="T2" fmla="*/ 0 w 240"/>
                    <a:gd name="T3" fmla="*/ 138 h 108"/>
                    <a:gd name="T4" fmla="*/ 43 w 240"/>
                    <a:gd name="T5" fmla="*/ 100 h 108"/>
                    <a:gd name="T6" fmla="*/ 50 w 240"/>
                    <a:gd name="T7" fmla="*/ 81 h 108"/>
                    <a:gd name="T8" fmla="*/ 85 w 240"/>
                    <a:gd name="T9" fmla="*/ 69 h 108"/>
                    <a:gd name="T10" fmla="*/ 92 w 240"/>
                    <a:gd name="T11" fmla="*/ 50 h 108"/>
                    <a:gd name="T12" fmla="*/ 257 w 240"/>
                    <a:gd name="T13" fmla="*/ 6 h 108"/>
                    <a:gd name="T14" fmla="*/ 276 w 240"/>
                    <a:gd name="T15" fmla="*/ 13 h 108"/>
                    <a:gd name="T16" fmla="*/ 312 w 240"/>
                    <a:gd name="T17" fmla="*/ 0 h 108"/>
                    <a:gd name="T18" fmla="*/ 330 w 240"/>
                    <a:gd name="T19" fmla="*/ 31 h 108"/>
                    <a:gd name="T20" fmla="*/ 220 w 240"/>
                    <a:gd name="T21" fmla="*/ 56 h 108"/>
                    <a:gd name="T22" fmla="*/ 98 w 240"/>
                    <a:gd name="T23" fmla="*/ 88 h 108"/>
                    <a:gd name="T24" fmla="*/ 79 w 240"/>
                    <a:gd name="T25" fmla="*/ 131 h 108"/>
                    <a:gd name="T26" fmla="*/ 56 w 240"/>
                    <a:gd name="T27" fmla="*/ 169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9" name="Freeform 104"/>
                <p:cNvSpPr>
                  <a:spLocks/>
                </p:cNvSpPr>
                <p:nvPr userDrawn="1"/>
              </p:nvSpPr>
              <p:spPr bwMode="ltGray">
                <a:xfrm>
                  <a:off x="481" y="1036"/>
                  <a:ext cx="39" cy="38"/>
                </a:xfrm>
                <a:custGeom>
                  <a:avLst/>
                  <a:gdLst>
                    <a:gd name="T0" fmla="*/ 5 w 31"/>
                    <a:gd name="T1" fmla="*/ 44 h 30"/>
                    <a:gd name="T2" fmla="*/ 49 w 31"/>
                    <a:gd name="T3" fmla="*/ 0 h 30"/>
                    <a:gd name="T4" fmla="*/ 30 w 31"/>
                    <a:gd name="T5" fmla="*/ 38 h 30"/>
                    <a:gd name="T6" fmla="*/ 5 w 31"/>
                    <a:gd name="T7" fmla="*/ 4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0" name="Freeform 105"/>
                <p:cNvSpPr>
                  <a:spLocks/>
                </p:cNvSpPr>
                <p:nvPr userDrawn="1"/>
              </p:nvSpPr>
              <p:spPr bwMode="ltGray">
                <a:xfrm>
                  <a:off x="438" y="1087"/>
                  <a:ext cx="55" cy="40"/>
                </a:xfrm>
                <a:custGeom>
                  <a:avLst/>
                  <a:gdLst>
                    <a:gd name="T0" fmla="*/ 10 w 44"/>
                    <a:gd name="T1" fmla="*/ 50 h 32"/>
                    <a:gd name="T2" fmla="*/ 35 w 44"/>
                    <a:gd name="T3" fmla="*/ 0 h 32"/>
                    <a:gd name="T4" fmla="*/ 60 w 44"/>
                    <a:gd name="T5" fmla="*/ 6 h 32"/>
                    <a:gd name="T6" fmla="*/ 10 w 44"/>
                    <a:gd name="T7" fmla="*/ 50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1" name="Freeform 106"/>
                <p:cNvSpPr>
                  <a:spLocks/>
                </p:cNvSpPr>
                <p:nvPr userDrawn="1"/>
              </p:nvSpPr>
              <p:spPr bwMode="ltGray">
                <a:xfrm>
                  <a:off x="617" y="1240"/>
                  <a:ext cx="94" cy="23"/>
                </a:xfrm>
                <a:custGeom>
                  <a:avLst/>
                  <a:gdLst>
                    <a:gd name="T0" fmla="*/ 57 w 76"/>
                    <a:gd name="T1" fmla="*/ 29 h 18"/>
                    <a:gd name="T2" fmla="*/ 38 w 76"/>
                    <a:gd name="T3" fmla="*/ 4 h 18"/>
                    <a:gd name="T4" fmla="*/ 57 w 76"/>
                    <a:gd name="T5" fmla="*/ 2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2" name="Freeform 107"/>
                <p:cNvSpPr>
                  <a:spLocks/>
                </p:cNvSpPr>
                <p:nvPr userDrawn="1"/>
              </p:nvSpPr>
              <p:spPr bwMode="ltGray">
                <a:xfrm>
                  <a:off x="777" y="1237"/>
                  <a:ext cx="52" cy="55"/>
                </a:xfrm>
                <a:custGeom>
                  <a:avLst/>
                  <a:gdLst>
                    <a:gd name="T0" fmla="*/ 0 w 42"/>
                    <a:gd name="T1" fmla="*/ 33 h 44"/>
                    <a:gd name="T2" fmla="*/ 19 w 42"/>
                    <a:gd name="T3" fmla="*/ 14 h 44"/>
                    <a:gd name="T4" fmla="*/ 0 w 42"/>
                    <a:gd name="T5" fmla="*/ 3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3" name="Freeform 108"/>
                <p:cNvSpPr>
                  <a:spLocks/>
                </p:cNvSpPr>
                <p:nvPr userDrawn="1"/>
              </p:nvSpPr>
              <p:spPr bwMode="ltGray">
                <a:xfrm>
                  <a:off x="353" y="1084"/>
                  <a:ext cx="38" cy="38"/>
                </a:xfrm>
                <a:custGeom>
                  <a:avLst/>
                  <a:gdLst>
                    <a:gd name="T0" fmla="*/ 11 w 31"/>
                    <a:gd name="T1" fmla="*/ 35 h 30"/>
                    <a:gd name="T2" fmla="*/ 47 w 31"/>
                    <a:gd name="T3" fmla="*/ 16 h 30"/>
                    <a:gd name="T4" fmla="*/ 11 w 31"/>
                    <a:gd name="T5" fmla="*/ 3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9" name="Group 109"/>
              <p:cNvGrpSpPr>
                <a:grpSpLocks/>
              </p:cNvGrpSpPr>
              <p:nvPr userDrawn="1"/>
            </p:nvGrpSpPr>
            <p:grpSpPr bwMode="auto">
              <a:xfrm>
                <a:off x="30" y="565"/>
                <a:ext cx="5689" cy="3126"/>
                <a:chOff x="-306" y="90"/>
                <a:chExt cx="6396" cy="3513"/>
              </a:xfrm>
            </p:grpSpPr>
            <p:sp>
              <p:nvSpPr>
                <p:cNvPr id="10" name="Freeform 110"/>
                <p:cNvSpPr>
                  <a:spLocks/>
                </p:cNvSpPr>
                <p:nvPr userDrawn="1"/>
              </p:nvSpPr>
              <p:spPr bwMode="ltGray">
                <a:xfrm>
                  <a:off x="2137" y="2426"/>
                  <a:ext cx="727" cy="672"/>
                </a:xfrm>
                <a:custGeom>
                  <a:avLst/>
                  <a:gdLst>
                    <a:gd name="T0" fmla="*/ 440 w 588"/>
                    <a:gd name="T1" fmla="*/ 35 h 534"/>
                    <a:gd name="T2" fmla="*/ 507 w 588"/>
                    <a:gd name="T3" fmla="*/ 44 h 534"/>
                    <a:gd name="T4" fmla="*/ 490 w 588"/>
                    <a:gd name="T5" fmla="*/ 96 h 534"/>
                    <a:gd name="T6" fmla="*/ 560 w 588"/>
                    <a:gd name="T7" fmla="*/ 180 h 534"/>
                    <a:gd name="T8" fmla="*/ 596 w 588"/>
                    <a:gd name="T9" fmla="*/ 206 h 534"/>
                    <a:gd name="T10" fmla="*/ 618 w 588"/>
                    <a:gd name="T11" fmla="*/ 104 h 534"/>
                    <a:gd name="T12" fmla="*/ 639 w 588"/>
                    <a:gd name="T13" fmla="*/ 0 h 534"/>
                    <a:gd name="T14" fmla="*/ 687 w 588"/>
                    <a:gd name="T15" fmla="*/ 98 h 534"/>
                    <a:gd name="T16" fmla="*/ 718 w 588"/>
                    <a:gd name="T17" fmla="*/ 148 h 534"/>
                    <a:gd name="T18" fmla="*/ 768 w 588"/>
                    <a:gd name="T19" fmla="*/ 263 h 534"/>
                    <a:gd name="T20" fmla="*/ 816 w 588"/>
                    <a:gd name="T21" fmla="*/ 320 h 534"/>
                    <a:gd name="T22" fmla="*/ 841 w 588"/>
                    <a:gd name="T23" fmla="*/ 355 h 534"/>
                    <a:gd name="T24" fmla="*/ 890 w 588"/>
                    <a:gd name="T25" fmla="*/ 430 h 534"/>
                    <a:gd name="T26" fmla="*/ 880 w 588"/>
                    <a:gd name="T27" fmla="*/ 618 h 534"/>
                    <a:gd name="T28" fmla="*/ 835 w 588"/>
                    <a:gd name="T29" fmla="*/ 719 h 534"/>
                    <a:gd name="T30" fmla="*/ 820 w 588"/>
                    <a:gd name="T31" fmla="*/ 758 h 534"/>
                    <a:gd name="T32" fmla="*/ 776 w 588"/>
                    <a:gd name="T33" fmla="*/ 810 h 534"/>
                    <a:gd name="T34" fmla="*/ 737 w 588"/>
                    <a:gd name="T35" fmla="*/ 846 h 534"/>
                    <a:gd name="T36" fmla="*/ 687 w 588"/>
                    <a:gd name="T37" fmla="*/ 839 h 534"/>
                    <a:gd name="T38" fmla="*/ 614 w 588"/>
                    <a:gd name="T39" fmla="*/ 808 h 534"/>
                    <a:gd name="T40" fmla="*/ 596 w 588"/>
                    <a:gd name="T41" fmla="*/ 754 h 534"/>
                    <a:gd name="T42" fmla="*/ 550 w 588"/>
                    <a:gd name="T43" fmla="*/ 760 h 534"/>
                    <a:gd name="T44" fmla="*/ 554 w 588"/>
                    <a:gd name="T45" fmla="*/ 672 h 534"/>
                    <a:gd name="T46" fmla="*/ 550 w 588"/>
                    <a:gd name="T47" fmla="*/ 668 h 534"/>
                    <a:gd name="T48" fmla="*/ 517 w 588"/>
                    <a:gd name="T49" fmla="*/ 719 h 534"/>
                    <a:gd name="T50" fmla="*/ 492 w 588"/>
                    <a:gd name="T51" fmla="*/ 678 h 534"/>
                    <a:gd name="T52" fmla="*/ 409 w 588"/>
                    <a:gd name="T53" fmla="*/ 630 h 534"/>
                    <a:gd name="T54" fmla="*/ 284 w 588"/>
                    <a:gd name="T55" fmla="*/ 659 h 534"/>
                    <a:gd name="T56" fmla="*/ 247 w 588"/>
                    <a:gd name="T57" fmla="*/ 700 h 534"/>
                    <a:gd name="T58" fmla="*/ 195 w 588"/>
                    <a:gd name="T59" fmla="*/ 697 h 534"/>
                    <a:gd name="T60" fmla="*/ 125 w 588"/>
                    <a:gd name="T61" fmla="*/ 737 h 534"/>
                    <a:gd name="T62" fmla="*/ 79 w 588"/>
                    <a:gd name="T63" fmla="*/ 656 h 534"/>
                    <a:gd name="T64" fmla="*/ 12 w 588"/>
                    <a:gd name="T65" fmla="*/ 497 h 534"/>
                    <a:gd name="T66" fmla="*/ 0 w 588"/>
                    <a:gd name="T67" fmla="*/ 409 h 534"/>
                    <a:gd name="T68" fmla="*/ 61 w 588"/>
                    <a:gd name="T69" fmla="*/ 294 h 534"/>
                    <a:gd name="T70" fmla="*/ 177 w 588"/>
                    <a:gd name="T71" fmla="*/ 221 h 534"/>
                    <a:gd name="T72" fmla="*/ 214 w 588"/>
                    <a:gd name="T73" fmla="*/ 196 h 534"/>
                    <a:gd name="T74" fmla="*/ 224 w 588"/>
                    <a:gd name="T75" fmla="*/ 180 h 534"/>
                    <a:gd name="T76" fmla="*/ 257 w 588"/>
                    <a:gd name="T77" fmla="*/ 108 h 534"/>
                    <a:gd name="T78" fmla="*/ 318 w 588"/>
                    <a:gd name="T79" fmla="*/ 133 h 534"/>
                    <a:gd name="T80" fmla="*/ 357 w 588"/>
                    <a:gd name="T81" fmla="*/ 111 h 534"/>
                    <a:gd name="T82" fmla="*/ 361 w 588"/>
                    <a:gd name="T83" fmla="*/ 60 h 534"/>
                    <a:gd name="T84" fmla="*/ 403 w 588"/>
                    <a:gd name="T85" fmla="*/ 38 h 534"/>
                    <a:gd name="T86" fmla="*/ 413 w 588"/>
                    <a:gd name="T87" fmla="*/ 19 h 5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" name="Freeform 111"/>
                <p:cNvSpPr>
                  <a:spLocks/>
                </p:cNvSpPr>
                <p:nvPr userDrawn="1"/>
              </p:nvSpPr>
              <p:spPr bwMode="ltGray">
                <a:xfrm>
                  <a:off x="2705" y="3116"/>
                  <a:ext cx="76" cy="98"/>
                </a:xfrm>
                <a:custGeom>
                  <a:avLst/>
                  <a:gdLst>
                    <a:gd name="T0" fmla="*/ 6 w 61"/>
                    <a:gd name="T1" fmla="*/ 38 h 78"/>
                    <a:gd name="T2" fmla="*/ 50 w 61"/>
                    <a:gd name="T3" fmla="*/ 44 h 78"/>
                    <a:gd name="T4" fmla="*/ 81 w 61"/>
                    <a:gd name="T5" fmla="*/ 0 h 78"/>
                    <a:gd name="T6" fmla="*/ 87 w 61"/>
                    <a:gd name="T7" fmla="*/ 29 h 78"/>
                    <a:gd name="T8" fmla="*/ 40 w 61"/>
                    <a:gd name="T9" fmla="*/ 123 h 78"/>
                    <a:gd name="T10" fmla="*/ 25 w 61"/>
                    <a:gd name="T11" fmla="*/ 85 h 78"/>
                    <a:gd name="T12" fmla="*/ 0 w 61"/>
                    <a:gd name="T13" fmla="*/ 48 h 78"/>
                    <a:gd name="T14" fmla="*/ 6 w 61"/>
                    <a:gd name="T15" fmla="*/ 38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" name="Freeform 112"/>
                <p:cNvSpPr>
                  <a:spLocks/>
                </p:cNvSpPr>
                <p:nvPr userDrawn="1"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>
                    <a:gd name="T0" fmla="*/ 115 w 113"/>
                    <a:gd name="T1" fmla="*/ 0 h 152"/>
                    <a:gd name="T2" fmla="*/ 146 w 113"/>
                    <a:gd name="T3" fmla="*/ 19 h 152"/>
                    <a:gd name="T4" fmla="*/ 173 w 113"/>
                    <a:gd name="T5" fmla="*/ 29 h 152"/>
                    <a:gd name="T6" fmla="*/ 128 w 113"/>
                    <a:gd name="T7" fmla="*/ 101 h 152"/>
                    <a:gd name="T8" fmla="*/ 121 w 113"/>
                    <a:gd name="T9" fmla="*/ 121 h 152"/>
                    <a:gd name="T10" fmla="*/ 103 w 113"/>
                    <a:gd name="T11" fmla="*/ 133 h 152"/>
                    <a:gd name="T12" fmla="*/ 82 w 113"/>
                    <a:gd name="T13" fmla="*/ 190 h 152"/>
                    <a:gd name="T14" fmla="*/ 76 w 113"/>
                    <a:gd name="T15" fmla="*/ 209 h 152"/>
                    <a:gd name="T16" fmla="*/ 47 w 113"/>
                    <a:gd name="T17" fmla="*/ 217 h 152"/>
                    <a:gd name="T18" fmla="*/ 26 w 113"/>
                    <a:gd name="T19" fmla="*/ 240 h 152"/>
                    <a:gd name="T20" fmla="*/ 32 w 113"/>
                    <a:gd name="T21" fmla="*/ 217 h 152"/>
                    <a:gd name="T22" fmla="*/ 11 w 113"/>
                    <a:gd name="T23" fmla="*/ 199 h 152"/>
                    <a:gd name="T24" fmla="*/ 63 w 113"/>
                    <a:gd name="T25" fmla="*/ 107 h 152"/>
                    <a:gd name="T26" fmla="*/ 115 w 113"/>
                    <a:gd name="T27" fmla="*/ 0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3" name="Freeform 113"/>
                <p:cNvSpPr>
                  <a:spLocks/>
                </p:cNvSpPr>
                <p:nvPr userDrawn="1"/>
              </p:nvSpPr>
              <p:spPr bwMode="ltGray">
                <a:xfrm>
                  <a:off x="3187" y="2946"/>
                  <a:ext cx="120" cy="175"/>
                </a:xfrm>
                <a:custGeom>
                  <a:avLst/>
                  <a:gdLst>
                    <a:gd name="T0" fmla="*/ 95 w 97"/>
                    <a:gd name="T1" fmla="*/ 154 h 139"/>
                    <a:gd name="T2" fmla="*/ 92 w 97"/>
                    <a:gd name="T3" fmla="*/ 185 h 139"/>
                    <a:gd name="T4" fmla="*/ 73 w 97"/>
                    <a:gd name="T5" fmla="*/ 198 h 139"/>
                    <a:gd name="T6" fmla="*/ 52 w 97"/>
                    <a:gd name="T7" fmla="*/ 214 h 139"/>
                    <a:gd name="T8" fmla="*/ 56 w 97"/>
                    <a:gd name="T9" fmla="*/ 176 h 139"/>
                    <a:gd name="T10" fmla="*/ 37 w 97"/>
                    <a:gd name="T11" fmla="*/ 164 h 139"/>
                    <a:gd name="T12" fmla="*/ 37 w 97"/>
                    <a:gd name="T13" fmla="*/ 135 h 139"/>
                    <a:gd name="T14" fmla="*/ 49 w 97"/>
                    <a:gd name="T15" fmla="*/ 116 h 139"/>
                    <a:gd name="T16" fmla="*/ 19 w 97"/>
                    <a:gd name="T17" fmla="*/ 43 h 139"/>
                    <a:gd name="T18" fmla="*/ 0 w 97"/>
                    <a:gd name="T19" fmla="*/ 5 h 139"/>
                    <a:gd name="T20" fmla="*/ 27 w 97"/>
                    <a:gd name="T21" fmla="*/ 14 h 139"/>
                    <a:gd name="T22" fmla="*/ 46 w 97"/>
                    <a:gd name="T23" fmla="*/ 53 h 139"/>
                    <a:gd name="T24" fmla="*/ 77 w 97"/>
                    <a:gd name="T25" fmla="*/ 91 h 139"/>
                    <a:gd name="T26" fmla="*/ 85 w 97"/>
                    <a:gd name="T27" fmla="*/ 116 h 139"/>
                    <a:gd name="T28" fmla="*/ 116 w 97"/>
                    <a:gd name="T29" fmla="*/ 97 h 139"/>
                    <a:gd name="T30" fmla="*/ 101 w 97"/>
                    <a:gd name="T31" fmla="*/ 138 h 139"/>
                    <a:gd name="T32" fmla="*/ 104 w 97"/>
                    <a:gd name="T33" fmla="*/ 147 h 139"/>
                    <a:gd name="T34" fmla="*/ 95 w 97"/>
                    <a:gd name="T35" fmla="*/ 154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4" name="Freeform 114"/>
                <p:cNvSpPr>
                  <a:spLocks/>
                </p:cNvSpPr>
                <p:nvPr userDrawn="1"/>
              </p:nvSpPr>
              <p:spPr bwMode="ltGray">
                <a:xfrm>
                  <a:off x="3053" y="2636"/>
                  <a:ext cx="60" cy="72"/>
                </a:xfrm>
                <a:custGeom>
                  <a:avLst/>
                  <a:gdLst>
                    <a:gd name="T0" fmla="*/ 13 w 49"/>
                    <a:gd name="T1" fmla="*/ 8 h 57"/>
                    <a:gd name="T2" fmla="*/ 1 w 49"/>
                    <a:gd name="T3" fmla="*/ 5 h 57"/>
                    <a:gd name="T4" fmla="*/ 11 w 49"/>
                    <a:gd name="T5" fmla="*/ 1 h 57"/>
                    <a:gd name="T6" fmla="*/ 26 w 49"/>
                    <a:gd name="T7" fmla="*/ 20 h 57"/>
                    <a:gd name="T8" fmla="*/ 34 w 49"/>
                    <a:gd name="T9" fmla="*/ 53 h 57"/>
                    <a:gd name="T10" fmla="*/ 61 w 49"/>
                    <a:gd name="T11" fmla="*/ 66 h 57"/>
                    <a:gd name="T12" fmla="*/ 47 w 49"/>
                    <a:gd name="T13" fmla="*/ 81 h 57"/>
                    <a:gd name="T14" fmla="*/ 28 w 49"/>
                    <a:gd name="T15" fmla="*/ 66 h 57"/>
                    <a:gd name="T16" fmla="*/ 16 w 49"/>
                    <a:gd name="T17" fmla="*/ 47 h 57"/>
                    <a:gd name="T18" fmla="*/ 11 w 49"/>
                    <a:gd name="T19" fmla="*/ 24 h 57"/>
                    <a:gd name="T20" fmla="*/ 13 w 49"/>
                    <a:gd name="T21" fmla="*/ 8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5" name="Freeform 115"/>
                <p:cNvSpPr>
                  <a:spLocks/>
                </p:cNvSpPr>
                <p:nvPr userDrawn="1"/>
              </p:nvSpPr>
              <p:spPr bwMode="ltGray">
                <a:xfrm>
                  <a:off x="3071" y="2513"/>
                  <a:ext cx="14" cy="16"/>
                </a:xfrm>
                <a:custGeom>
                  <a:avLst/>
                  <a:gdLst>
                    <a:gd name="T0" fmla="*/ 0 w 11"/>
                    <a:gd name="T1" fmla="*/ 5 h 13"/>
                    <a:gd name="T2" fmla="*/ 13 w 11"/>
                    <a:gd name="T3" fmla="*/ 20 h 13"/>
                    <a:gd name="T4" fmla="*/ 0 w 11"/>
                    <a:gd name="T5" fmla="*/ 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6" name="Freeform 116"/>
                <p:cNvSpPr>
                  <a:spLocks/>
                </p:cNvSpPr>
                <p:nvPr userDrawn="1"/>
              </p:nvSpPr>
              <p:spPr bwMode="ltGray">
                <a:xfrm>
                  <a:off x="3093" y="2516"/>
                  <a:ext cx="24" cy="21"/>
                </a:xfrm>
                <a:custGeom>
                  <a:avLst/>
                  <a:gdLst>
                    <a:gd name="T0" fmla="*/ 13 w 19"/>
                    <a:gd name="T1" fmla="*/ 0 h 16"/>
                    <a:gd name="T2" fmla="*/ 10 w 19"/>
                    <a:gd name="T3" fmla="*/ 28 h 16"/>
                    <a:gd name="T4" fmla="*/ 13 w 19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7" name="Freeform 117"/>
                <p:cNvSpPr>
                  <a:spLocks/>
                </p:cNvSpPr>
                <p:nvPr userDrawn="1"/>
              </p:nvSpPr>
              <p:spPr bwMode="ltGray">
                <a:xfrm>
                  <a:off x="3095" y="2539"/>
                  <a:ext cx="32" cy="15"/>
                </a:xfrm>
                <a:custGeom>
                  <a:avLst/>
                  <a:gdLst>
                    <a:gd name="T0" fmla="*/ 14 w 26"/>
                    <a:gd name="T1" fmla="*/ 0 h 12"/>
                    <a:gd name="T2" fmla="*/ 22 w 26"/>
                    <a:gd name="T3" fmla="*/ 19 h 12"/>
                    <a:gd name="T4" fmla="*/ 14 w 26"/>
                    <a:gd name="T5" fmla="*/ 16 h 12"/>
                    <a:gd name="T6" fmla="*/ 14 w 26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8" name="Freeform 118"/>
                <p:cNvSpPr>
                  <a:spLocks/>
                </p:cNvSpPr>
                <p:nvPr userDrawn="1"/>
              </p:nvSpPr>
              <p:spPr bwMode="ltGray">
                <a:xfrm>
                  <a:off x="3119" y="2577"/>
                  <a:ext cx="18" cy="18"/>
                </a:xfrm>
                <a:custGeom>
                  <a:avLst/>
                  <a:gdLst>
                    <a:gd name="T0" fmla="*/ 5 w 14"/>
                    <a:gd name="T1" fmla="*/ 10 h 14"/>
                    <a:gd name="T2" fmla="*/ 18 w 14"/>
                    <a:gd name="T3" fmla="*/ 23 h 14"/>
                    <a:gd name="T4" fmla="*/ 1 w 14"/>
                    <a:gd name="T5" fmla="*/ 19 h 14"/>
                    <a:gd name="T6" fmla="*/ 5 w 14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9" name="Freeform 119"/>
                <p:cNvSpPr>
                  <a:spLocks/>
                </p:cNvSpPr>
                <p:nvPr userDrawn="1"/>
              </p:nvSpPr>
              <p:spPr bwMode="ltGray">
                <a:xfrm>
                  <a:off x="3409" y="2662"/>
                  <a:ext cx="27" cy="26"/>
                </a:xfrm>
                <a:custGeom>
                  <a:avLst/>
                  <a:gdLst>
                    <a:gd name="T0" fmla="*/ 17 w 22"/>
                    <a:gd name="T1" fmla="*/ 0 h 20"/>
                    <a:gd name="T2" fmla="*/ 14 w 22"/>
                    <a:gd name="T3" fmla="*/ 34 h 20"/>
                    <a:gd name="T4" fmla="*/ 17 w 22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0" name="Freeform 120"/>
                <p:cNvSpPr>
                  <a:spLocks/>
                </p:cNvSpPr>
                <p:nvPr userDrawn="1"/>
              </p:nvSpPr>
              <p:spPr bwMode="ltGray">
                <a:xfrm>
                  <a:off x="3296" y="2559"/>
                  <a:ext cx="27" cy="32"/>
                </a:xfrm>
                <a:custGeom>
                  <a:avLst/>
                  <a:gdLst>
                    <a:gd name="T0" fmla="*/ 2 w 22"/>
                    <a:gd name="T1" fmla="*/ 10 h 25"/>
                    <a:gd name="T2" fmla="*/ 33 w 22"/>
                    <a:gd name="T3" fmla="*/ 17 h 25"/>
                    <a:gd name="T4" fmla="*/ 2 w 22"/>
                    <a:gd name="T5" fmla="*/ 33 h 25"/>
                    <a:gd name="T6" fmla="*/ 2 w 22"/>
                    <a:gd name="T7" fmla="*/ 1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1" name="Freeform 121"/>
                <p:cNvSpPr>
                  <a:spLocks/>
                </p:cNvSpPr>
                <p:nvPr userDrawn="1"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>
                    <a:gd name="T0" fmla="*/ 10 w 20"/>
                    <a:gd name="T1" fmla="*/ 29 h 18"/>
                    <a:gd name="T2" fmla="*/ 16 w 20"/>
                    <a:gd name="T3" fmla="*/ 0 h 18"/>
                    <a:gd name="T4" fmla="*/ 19 w 20"/>
                    <a:gd name="T5" fmla="*/ 29 h 18"/>
                    <a:gd name="T6" fmla="*/ 10 w 20"/>
                    <a:gd name="T7" fmla="*/ 29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2" name="Freeform 122"/>
                <p:cNvSpPr>
                  <a:spLocks/>
                </p:cNvSpPr>
                <p:nvPr userDrawn="1"/>
              </p:nvSpPr>
              <p:spPr bwMode="ltGray">
                <a:xfrm>
                  <a:off x="3275" y="2354"/>
                  <a:ext cx="19" cy="29"/>
                </a:xfrm>
                <a:custGeom>
                  <a:avLst/>
                  <a:gdLst>
                    <a:gd name="T0" fmla="*/ 8 w 15"/>
                    <a:gd name="T1" fmla="*/ 18 h 23"/>
                    <a:gd name="T2" fmla="*/ 24 w 15"/>
                    <a:gd name="T3" fmla="*/ 8 h 23"/>
                    <a:gd name="T4" fmla="*/ 20 w 15"/>
                    <a:gd name="T5" fmla="*/ 26 h 23"/>
                    <a:gd name="T6" fmla="*/ 8 w 15"/>
                    <a:gd name="T7" fmla="*/ 1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3" name="Freeform 123"/>
                <p:cNvSpPr>
                  <a:spLocks/>
                </p:cNvSpPr>
                <p:nvPr userDrawn="1"/>
              </p:nvSpPr>
              <p:spPr bwMode="ltGray">
                <a:xfrm>
                  <a:off x="3493" y="2455"/>
                  <a:ext cx="25" cy="29"/>
                </a:xfrm>
                <a:custGeom>
                  <a:avLst/>
                  <a:gdLst>
                    <a:gd name="T0" fmla="*/ 5 w 20"/>
                    <a:gd name="T1" fmla="*/ 20 h 23"/>
                    <a:gd name="T2" fmla="*/ 18 w 20"/>
                    <a:gd name="T3" fmla="*/ 5 h 23"/>
                    <a:gd name="T4" fmla="*/ 11 w 20"/>
                    <a:gd name="T5" fmla="*/ 30 h 23"/>
                    <a:gd name="T6" fmla="*/ 5 w 20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4" name="Freeform 124"/>
                <p:cNvSpPr>
                  <a:spLocks/>
                </p:cNvSpPr>
                <p:nvPr userDrawn="1"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>
                    <a:gd name="T0" fmla="*/ 25 w 30"/>
                    <a:gd name="T1" fmla="*/ 53 h 42"/>
                    <a:gd name="T2" fmla="*/ 12 w 30"/>
                    <a:gd name="T3" fmla="*/ 34 h 42"/>
                    <a:gd name="T4" fmla="*/ 0 w 30"/>
                    <a:gd name="T5" fmla="*/ 14 h 42"/>
                    <a:gd name="T6" fmla="*/ 25 w 30"/>
                    <a:gd name="T7" fmla="*/ 5 h 42"/>
                    <a:gd name="T8" fmla="*/ 46 w 30"/>
                    <a:gd name="T9" fmla="*/ 37 h 42"/>
                    <a:gd name="T10" fmla="*/ 43 w 30"/>
                    <a:gd name="T11" fmla="*/ 49 h 42"/>
                    <a:gd name="T12" fmla="*/ 25 w 30"/>
                    <a:gd name="T13" fmla="*/ 5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5" name="Freeform 125"/>
                <p:cNvSpPr>
                  <a:spLocks/>
                </p:cNvSpPr>
                <p:nvPr userDrawn="1"/>
              </p:nvSpPr>
              <p:spPr bwMode="ltGray">
                <a:xfrm>
                  <a:off x="2435" y="2338"/>
                  <a:ext cx="31" cy="20"/>
                </a:xfrm>
                <a:custGeom>
                  <a:avLst/>
                  <a:gdLst>
                    <a:gd name="T0" fmla="*/ 24 w 25"/>
                    <a:gd name="T1" fmla="*/ 25 h 16"/>
                    <a:gd name="T2" fmla="*/ 5 w 25"/>
                    <a:gd name="T3" fmla="*/ 13 h 16"/>
                    <a:gd name="T4" fmla="*/ 24 w 25"/>
                    <a:gd name="T5" fmla="*/ 0 h 16"/>
                    <a:gd name="T6" fmla="*/ 24 w 25"/>
                    <a:gd name="T7" fmla="*/ 2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6" name="Freeform 126"/>
                <p:cNvSpPr>
                  <a:spLocks/>
                </p:cNvSpPr>
                <p:nvPr userDrawn="1"/>
              </p:nvSpPr>
              <p:spPr bwMode="ltGray">
                <a:xfrm>
                  <a:off x="2302" y="2363"/>
                  <a:ext cx="81" cy="58"/>
                </a:xfrm>
                <a:custGeom>
                  <a:avLst/>
                  <a:gdLst>
                    <a:gd name="T0" fmla="*/ 21 w 65"/>
                    <a:gd name="T1" fmla="*/ 38 h 46"/>
                    <a:gd name="T2" fmla="*/ 46 w 65"/>
                    <a:gd name="T3" fmla="*/ 6 h 46"/>
                    <a:gd name="T4" fmla="*/ 65 w 65"/>
                    <a:gd name="T5" fmla="*/ 0 h 46"/>
                    <a:gd name="T6" fmla="*/ 90 w 65"/>
                    <a:gd name="T7" fmla="*/ 19 h 46"/>
                    <a:gd name="T8" fmla="*/ 50 w 65"/>
                    <a:gd name="T9" fmla="*/ 42 h 46"/>
                    <a:gd name="T10" fmla="*/ 19 w 65"/>
                    <a:gd name="T11" fmla="*/ 73 h 46"/>
                    <a:gd name="T12" fmla="*/ 12 w 65"/>
                    <a:gd name="T13" fmla="*/ 32 h 46"/>
                    <a:gd name="T14" fmla="*/ 19 w 65"/>
                    <a:gd name="T15" fmla="*/ 23 h 46"/>
                    <a:gd name="T16" fmla="*/ 21 w 65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7" name="Freeform 127"/>
                <p:cNvSpPr>
                  <a:spLocks/>
                </p:cNvSpPr>
                <p:nvPr userDrawn="1"/>
              </p:nvSpPr>
              <p:spPr bwMode="ltGray">
                <a:xfrm>
                  <a:off x="2216" y="2357"/>
                  <a:ext cx="85" cy="59"/>
                </a:xfrm>
                <a:custGeom>
                  <a:avLst/>
                  <a:gdLst>
                    <a:gd name="T0" fmla="*/ 0 w 69"/>
                    <a:gd name="T1" fmla="*/ 49 h 47"/>
                    <a:gd name="T2" fmla="*/ 27 w 69"/>
                    <a:gd name="T3" fmla="*/ 39 h 47"/>
                    <a:gd name="T4" fmla="*/ 79 w 69"/>
                    <a:gd name="T5" fmla="*/ 1 h 47"/>
                    <a:gd name="T6" fmla="*/ 97 w 69"/>
                    <a:gd name="T7" fmla="*/ 5 h 47"/>
                    <a:gd name="T8" fmla="*/ 76 w 69"/>
                    <a:gd name="T9" fmla="*/ 30 h 47"/>
                    <a:gd name="T10" fmla="*/ 42 w 69"/>
                    <a:gd name="T11" fmla="*/ 51 h 47"/>
                    <a:gd name="T12" fmla="*/ 33 w 69"/>
                    <a:gd name="T13" fmla="*/ 74 h 47"/>
                    <a:gd name="T14" fmla="*/ 25 w 69"/>
                    <a:gd name="T15" fmla="*/ 70 h 47"/>
                    <a:gd name="T16" fmla="*/ 18 w 69"/>
                    <a:gd name="T17" fmla="*/ 62 h 47"/>
                    <a:gd name="T18" fmla="*/ 0 w 69"/>
                    <a:gd name="T19" fmla="*/ 55 h 47"/>
                    <a:gd name="T20" fmla="*/ 0 w 69"/>
                    <a:gd name="T21" fmla="*/ 4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8" name="Freeform 128"/>
                <p:cNvSpPr>
                  <a:spLocks/>
                </p:cNvSpPr>
                <p:nvPr userDrawn="1"/>
              </p:nvSpPr>
              <p:spPr bwMode="ltGray">
                <a:xfrm>
                  <a:off x="1761" y="2031"/>
                  <a:ext cx="439" cy="348"/>
                </a:xfrm>
                <a:custGeom>
                  <a:avLst/>
                  <a:gdLst>
                    <a:gd name="T0" fmla="*/ 15 w 355"/>
                    <a:gd name="T1" fmla="*/ 6 h 277"/>
                    <a:gd name="T2" fmla="*/ 56 w 355"/>
                    <a:gd name="T3" fmla="*/ 29 h 277"/>
                    <a:gd name="T4" fmla="*/ 70 w 355"/>
                    <a:gd name="T5" fmla="*/ 48 h 277"/>
                    <a:gd name="T6" fmla="*/ 116 w 355"/>
                    <a:gd name="T7" fmla="*/ 82 h 277"/>
                    <a:gd name="T8" fmla="*/ 141 w 355"/>
                    <a:gd name="T9" fmla="*/ 104 h 277"/>
                    <a:gd name="T10" fmla="*/ 187 w 355"/>
                    <a:gd name="T11" fmla="*/ 155 h 277"/>
                    <a:gd name="T12" fmla="*/ 208 w 355"/>
                    <a:gd name="T13" fmla="*/ 202 h 277"/>
                    <a:gd name="T14" fmla="*/ 226 w 355"/>
                    <a:gd name="T15" fmla="*/ 209 h 277"/>
                    <a:gd name="T16" fmla="*/ 235 w 355"/>
                    <a:gd name="T17" fmla="*/ 236 h 277"/>
                    <a:gd name="T18" fmla="*/ 270 w 355"/>
                    <a:gd name="T19" fmla="*/ 240 h 277"/>
                    <a:gd name="T20" fmla="*/ 260 w 355"/>
                    <a:gd name="T21" fmla="*/ 309 h 277"/>
                    <a:gd name="T22" fmla="*/ 276 w 355"/>
                    <a:gd name="T23" fmla="*/ 353 h 277"/>
                    <a:gd name="T24" fmla="*/ 303 w 355"/>
                    <a:gd name="T25" fmla="*/ 366 h 277"/>
                    <a:gd name="T26" fmla="*/ 330 w 355"/>
                    <a:gd name="T27" fmla="*/ 369 h 277"/>
                    <a:gd name="T28" fmla="*/ 361 w 355"/>
                    <a:gd name="T29" fmla="*/ 382 h 277"/>
                    <a:gd name="T30" fmla="*/ 388 w 355"/>
                    <a:gd name="T31" fmla="*/ 372 h 277"/>
                    <a:gd name="T32" fmla="*/ 416 w 355"/>
                    <a:gd name="T33" fmla="*/ 392 h 277"/>
                    <a:gd name="T34" fmla="*/ 453 w 355"/>
                    <a:gd name="T35" fmla="*/ 405 h 277"/>
                    <a:gd name="T36" fmla="*/ 480 w 355"/>
                    <a:gd name="T37" fmla="*/ 417 h 277"/>
                    <a:gd name="T38" fmla="*/ 538 w 355"/>
                    <a:gd name="T39" fmla="*/ 420 h 277"/>
                    <a:gd name="T40" fmla="*/ 523 w 355"/>
                    <a:gd name="T41" fmla="*/ 432 h 277"/>
                    <a:gd name="T42" fmla="*/ 492 w 355"/>
                    <a:gd name="T43" fmla="*/ 430 h 277"/>
                    <a:gd name="T44" fmla="*/ 459 w 355"/>
                    <a:gd name="T45" fmla="*/ 426 h 277"/>
                    <a:gd name="T46" fmla="*/ 440 w 355"/>
                    <a:gd name="T47" fmla="*/ 420 h 277"/>
                    <a:gd name="T48" fmla="*/ 386 w 355"/>
                    <a:gd name="T49" fmla="*/ 417 h 277"/>
                    <a:gd name="T50" fmla="*/ 357 w 355"/>
                    <a:gd name="T51" fmla="*/ 411 h 277"/>
                    <a:gd name="T52" fmla="*/ 263 w 355"/>
                    <a:gd name="T53" fmla="*/ 382 h 277"/>
                    <a:gd name="T54" fmla="*/ 245 w 355"/>
                    <a:gd name="T55" fmla="*/ 340 h 277"/>
                    <a:gd name="T56" fmla="*/ 193 w 355"/>
                    <a:gd name="T57" fmla="*/ 315 h 277"/>
                    <a:gd name="T58" fmla="*/ 166 w 355"/>
                    <a:gd name="T59" fmla="*/ 294 h 277"/>
                    <a:gd name="T60" fmla="*/ 143 w 355"/>
                    <a:gd name="T61" fmla="*/ 249 h 277"/>
                    <a:gd name="T62" fmla="*/ 104 w 355"/>
                    <a:gd name="T63" fmla="*/ 171 h 277"/>
                    <a:gd name="T64" fmla="*/ 98 w 355"/>
                    <a:gd name="T65" fmla="*/ 161 h 277"/>
                    <a:gd name="T66" fmla="*/ 89 w 355"/>
                    <a:gd name="T67" fmla="*/ 158 h 277"/>
                    <a:gd name="T68" fmla="*/ 83 w 355"/>
                    <a:gd name="T69" fmla="*/ 139 h 277"/>
                    <a:gd name="T70" fmla="*/ 58 w 355"/>
                    <a:gd name="T71" fmla="*/ 92 h 277"/>
                    <a:gd name="T72" fmla="*/ 31 w 355"/>
                    <a:gd name="T73" fmla="*/ 63 h 277"/>
                    <a:gd name="T74" fmla="*/ 6 w 355"/>
                    <a:gd name="T75" fmla="*/ 35 h 277"/>
                    <a:gd name="T76" fmla="*/ 15 w 355"/>
                    <a:gd name="T77" fmla="*/ 4 h 277"/>
                    <a:gd name="T78" fmla="*/ 15 w 355"/>
                    <a:gd name="T79" fmla="*/ 6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29" name="Freeform 129"/>
                <p:cNvSpPr>
                  <a:spLocks/>
                </p:cNvSpPr>
                <p:nvPr userDrawn="1"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>
                    <a:gd name="T0" fmla="*/ 83 w 156"/>
                    <a:gd name="T1" fmla="*/ 104 h 206"/>
                    <a:gd name="T2" fmla="*/ 101 w 156"/>
                    <a:gd name="T3" fmla="*/ 92 h 206"/>
                    <a:gd name="T4" fmla="*/ 104 w 156"/>
                    <a:gd name="T5" fmla="*/ 82 h 206"/>
                    <a:gd name="T6" fmla="*/ 122 w 156"/>
                    <a:gd name="T7" fmla="*/ 69 h 206"/>
                    <a:gd name="T8" fmla="*/ 162 w 156"/>
                    <a:gd name="T9" fmla="*/ 35 h 206"/>
                    <a:gd name="T10" fmla="*/ 172 w 156"/>
                    <a:gd name="T11" fmla="*/ 6 h 206"/>
                    <a:gd name="T12" fmla="*/ 189 w 156"/>
                    <a:gd name="T13" fmla="*/ 0 h 206"/>
                    <a:gd name="T14" fmla="*/ 230 w 156"/>
                    <a:gd name="T15" fmla="*/ 44 h 206"/>
                    <a:gd name="T16" fmla="*/ 224 w 156"/>
                    <a:gd name="T17" fmla="*/ 69 h 206"/>
                    <a:gd name="T18" fmla="*/ 193 w 156"/>
                    <a:gd name="T19" fmla="*/ 101 h 206"/>
                    <a:gd name="T20" fmla="*/ 202 w 156"/>
                    <a:gd name="T21" fmla="*/ 148 h 206"/>
                    <a:gd name="T22" fmla="*/ 218 w 156"/>
                    <a:gd name="T23" fmla="*/ 174 h 206"/>
                    <a:gd name="T24" fmla="*/ 224 w 156"/>
                    <a:gd name="T25" fmla="*/ 202 h 206"/>
                    <a:gd name="T26" fmla="*/ 195 w 156"/>
                    <a:gd name="T27" fmla="*/ 202 h 206"/>
                    <a:gd name="T28" fmla="*/ 178 w 156"/>
                    <a:gd name="T29" fmla="*/ 231 h 206"/>
                    <a:gd name="T30" fmla="*/ 160 w 156"/>
                    <a:gd name="T31" fmla="*/ 246 h 206"/>
                    <a:gd name="T32" fmla="*/ 153 w 156"/>
                    <a:gd name="T33" fmla="*/ 313 h 206"/>
                    <a:gd name="T34" fmla="*/ 135 w 156"/>
                    <a:gd name="T35" fmla="*/ 319 h 206"/>
                    <a:gd name="T36" fmla="*/ 125 w 156"/>
                    <a:gd name="T37" fmla="*/ 326 h 206"/>
                    <a:gd name="T38" fmla="*/ 116 w 156"/>
                    <a:gd name="T39" fmla="*/ 319 h 206"/>
                    <a:gd name="T40" fmla="*/ 110 w 156"/>
                    <a:gd name="T41" fmla="*/ 300 h 206"/>
                    <a:gd name="T42" fmla="*/ 92 w 156"/>
                    <a:gd name="T43" fmla="*/ 294 h 206"/>
                    <a:gd name="T44" fmla="*/ 64 w 156"/>
                    <a:gd name="T45" fmla="*/ 307 h 206"/>
                    <a:gd name="T46" fmla="*/ 43 w 156"/>
                    <a:gd name="T47" fmla="*/ 294 h 206"/>
                    <a:gd name="T48" fmla="*/ 15 w 156"/>
                    <a:gd name="T49" fmla="*/ 234 h 206"/>
                    <a:gd name="T50" fmla="*/ 6 w 156"/>
                    <a:gd name="T51" fmla="*/ 205 h 206"/>
                    <a:gd name="T52" fmla="*/ 0 w 156"/>
                    <a:gd name="T53" fmla="*/ 186 h 206"/>
                    <a:gd name="T54" fmla="*/ 31 w 156"/>
                    <a:gd name="T55" fmla="*/ 152 h 206"/>
                    <a:gd name="T56" fmla="*/ 49 w 156"/>
                    <a:gd name="T57" fmla="*/ 165 h 206"/>
                    <a:gd name="T58" fmla="*/ 52 w 156"/>
                    <a:gd name="T59" fmla="*/ 127 h 206"/>
                    <a:gd name="T60" fmla="*/ 79 w 156"/>
                    <a:gd name="T61" fmla="*/ 111 h 206"/>
                    <a:gd name="T62" fmla="*/ 83 w 156"/>
                    <a:gd name="T63" fmla="*/ 10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0" name="Freeform 130"/>
                <p:cNvSpPr>
                  <a:spLocks/>
                </p:cNvSpPr>
                <p:nvPr userDrawn="1"/>
              </p:nvSpPr>
              <p:spPr bwMode="ltGray">
                <a:xfrm>
                  <a:off x="2218" y="2126"/>
                  <a:ext cx="135" cy="48"/>
                </a:xfrm>
                <a:custGeom>
                  <a:avLst/>
                  <a:gdLst>
                    <a:gd name="T0" fmla="*/ 6 w 109"/>
                    <a:gd name="T1" fmla="*/ 51 h 38"/>
                    <a:gd name="T2" fmla="*/ 27 w 109"/>
                    <a:gd name="T3" fmla="*/ 16 h 38"/>
                    <a:gd name="T4" fmla="*/ 71 w 109"/>
                    <a:gd name="T5" fmla="*/ 32 h 38"/>
                    <a:gd name="T6" fmla="*/ 110 w 109"/>
                    <a:gd name="T7" fmla="*/ 23 h 38"/>
                    <a:gd name="T8" fmla="*/ 137 w 109"/>
                    <a:gd name="T9" fmla="*/ 0 h 38"/>
                    <a:gd name="T10" fmla="*/ 116 w 109"/>
                    <a:gd name="T11" fmla="*/ 42 h 38"/>
                    <a:gd name="T12" fmla="*/ 92 w 109"/>
                    <a:gd name="T13" fmla="*/ 61 h 38"/>
                    <a:gd name="T14" fmla="*/ 64 w 109"/>
                    <a:gd name="T15" fmla="*/ 51 h 38"/>
                    <a:gd name="T16" fmla="*/ 21 w 109"/>
                    <a:gd name="T17" fmla="*/ 48 h 38"/>
                    <a:gd name="T18" fmla="*/ 6 w 109"/>
                    <a:gd name="T19" fmla="*/ 5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1" name="Freeform 131"/>
                <p:cNvSpPr>
                  <a:spLocks/>
                </p:cNvSpPr>
                <p:nvPr userDrawn="1"/>
              </p:nvSpPr>
              <p:spPr bwMode="ltGray">
                <a:xfrm>
                  <a:off x="2211" y="2182"/>
                  <a:ext cx="94" cy="131"/>
                </a:xfrm>
                <a:custGeom>
                  <a:avLst/>
                  <a:gdLst>
                    <a:gd name="T0" fmla="*/ 12 w 76"/>
                    <a:gd name="T1" fmla="*/ 29 h 104"/>
                    <a:gd name="T2" fmla="*/ 27 w 76"/>
                    <a:gd name="T3" fmla="*/ 0 h 104"/>
                    <a:gd name="T4" fmla="*/ 52 w 76"/>
                    <a:gd name="T5" fmla="*/ 29 h 104"/>
                    <a:gd name="T6" fmla="*/ 95 w 76"/>
                    <a:gd name="T7" fmla="*/ 6 h 104"/>
                    <a:gd name="T8" fmla="*/ 71 w 76"/>
                    <a:gd name="T9" fmla="*/ 54 h 104"/>
                    <a:gd name="T10" fmla="*/ 83 w 76"/>
                    <a:gd name="T11" fmla="*/ 76 h 104"/>
                    <a:gd name="T12" fmla="*/ 89 w 76"/>
                    <a:gd name="T13" fmla="*/ 96 h 104"/>
                    <a:gd name="T14" fmla="*/ 71 w 76"/>
                    <a:gd name="T15" fmla="*/ 117 h 104"/>
                    <a:gd name="T16" fmla="*/ 52 w 76"/>
                    <a:gd name="T17" fmla="*/ 96 h 104"/>
                    <a:gd name="T18" fmla="*/ 33 w 76"/>
                    <a:gd name="T19" fmla="*/ 76 h 104"/>
                    <a:gd name="T20" fmla="*/ 43 w 76"/>
                    <a:gd name="T21" fmla="*/ 108 h 104"/>
                    <a:gd name="T22" fmla="*/ 46 w 76"/>
                    <a:gd name="T23" fmla="*/ 117 h 104"/>
                    <a:gd name="T24" fmla="*/ 31 w 76"/>
                    <a:gd name="T25" fmla="*/ 165 h 104"/>
                    <a:gd name="T26" fmla="*/ 19 w 76"/>
                    <a:gd name="T27" fmla="*/ 161 h 104"/>
                    <a:gd name="T28" fmla="*/ 12 w 76"/>
                    <a:gd name="T29" fmla="*/ 142 h 104"/>
                    <a:gd name="T30" fmla="*/ 0 w 76"/>
                    <a:gd name="T31" fmla="*/ 86 h 104"/>
                    <a:gd name="T32" fmla="*/ 2 w 76"/>
                    <a:gd name="T33" fmla="*/ 48 h 104"/>
                    <a:gd name="T34" fmla="*/ 12 w 76"/>
                    <a:gd name="T35" fmla="*/ 29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2" name="Freeform 132"/>
                <p:cNvSpPr>
                  <a:spLocks/>
                </p:cNvSpPr>
                <p:nvPr userDrawn="1"/>
              </p:nvSpPr>
              <p:spPr bwMode="ltGray">
                <a:xfrm>
                  <a:off x="2368" y="2111"/>
                  <a:ext cx="46" cy="77"/>
                </a:xfrm>
                <a:custGeom>
                  <a:avLst/>
                  <a:gdLst>
                    <a:gd name="T0" fmla="*/ 5 w 37"/>
                    <a:gd name="T1" fmla="*/ 44 h 61"/>
                    <a:gd name="T2" fmla="*/ 20 w 37"/>
                    <a:gd name="T3" fmla="*/ 0 h 61"/>
                    <a:gd name="T4" fmla="*/ 24 w 37"/>
                    <a:gd name="T5" fmla="*/ 44 h 61"/>
                    <a:gd name="T6" fmla="*/ 57 w 37"/>
                    <a:gd name="T7" fmla="*/ 61 h 61"/>
                    <a:gd name="T8" fmla="*/ 30 w 37"/>
                    <a:gd name="T9" fmla="*/ 71 h 61"/>
                    <a:gd name="T10" fmla="*/ 7 w 37"/>
                    <a:gd name="T11" fmla="*/ 92 h 61"/>
                    <a:gd name="T12" fmla="*/ 1 w 37"/>
                    <a:gd name="T13" fmla="*/ 54 h 61"/>
                    <a:gd name="T14" fmla="*/ 5 w 37"/>
                    <a:gd name="T15" fmla="*/ 4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3" name="Freeform 133"/>
                <p:cNvSpPr>
                  <a:spLocks/>
                </p:cNvSpPr>
                <p:nvPr userDrawn="1"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>
                    <a:gd name="T0" fmla="*/ 11 w 49"/>
                    <a:gd name="T1" fmla="*/ 0 h 29"/>
                    <a:gd name="T2" fmla="*/ 44 w 49"/>
                    <a:gd name="T3" fmla="*/ 0 h 29"/>
                    <a:gd name="T4" fmla="*/ 73 w 49"/>
                    <a:gd name="T5" fmla="*/ 25 h 29"/>
                    <a:gd name="T6" fmla="*/ 53 w 49"/>
                    <a:gd name="T7" fmla="*/ 21 h 29"/>
                    <a:gd name="T8" fmla="*/ 5 w 49"/>
                    <a:gd name="T9" fmla="*/ 25 h 29"/>
                    <a:gd name="T10" fmla="*/ 11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4" name="Freeform 134"/>
                <p:cNvSpPr>
                  <a:spLocks/>
                </p:cNvSpPr>
                <p:nvPr userDrawn="1"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>
                    <a:gd name="T0" fmla="*/ 32 w 61"/>
                    <a:gd name="T1" fmla="*/ 61 h 48"/>
                    <a:gd name="T2" fmla="*/ 22 w 61"/>
                    <a:gd name="T3" fmla="*/ 42 h 48"/>
                    <a:gd name="T4" fmla="*/ 5 w 61"/>
                    <a:gd name="T5" fmla="*/ 36 h 48"/>
                    <a:gd name="T6" fmla="*/ 20 w 61"/>
                    <a:gd name="T7" fmla="*/ 13 h 48"/>
                    <a:gd name="T8" fmla="*/ 38 w 61"/>
                    <a:gd name="T9" fmla="*/ 0 h 48"/>
                    <a:gd name="T10" fmla="*/ 74 w 61"/>
                    <a:gd name="T11" fmla="*/ 17 h 48"/>
                    <a:gd name="T12" fmla="*/ 80 w 61"/>
                    <a:gd name="T13" fmla="*/ 32 h 48"/>
                    <a:gd name="T14" fmla="*/ 92 w 61"/>
                    <a:gd name="T15" fmla="*/ 52 h 48"/>
                    <a:gd name="T16" fmla="*/ 61 w 61"/>
                    <a:gd name="T17" fmla="*/ 61 h 48"/>
                    <a:gd name="T18" fmla="*/ 34 w 61"/>
                    <a:gd name="T19" fmla="*/ 71 h 48"/>
                    <a:gd name="T20" fmla="*/ 32 w 61"/>
                    <a:gd name="T21" fmla="*/ 6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5" name="Freeform 135"/>
                <p:cNvSpPr>
                  <a:spLocks/>
                </p:cNvSpPr>
                <p:nvPr userDrawn="1"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>
                    <a:gd name="T0" fmla="*/ 70 w 286"/>
                    <a:gd name="T1" fmla="*/ 44 h 182"/>
                    <a:gd name="T2" fmla="*/ 54 w 286"/>
                    <a:gd name="T3" fmla="*/ 23 h 182"/>
                    <a:gd name="T4" fmla="*/ 39 w 286"/>
                    <a:gd name="T5" fmla="*/ 48 h 182"/>
                    <a:gd name="T6" fmla="*/ 0 w 286"/>
                    <a:gd name="T7" fmla="*/ 38 h 182"/>
                    <a:gd name="T8" fmla="*/ 15 w 286"/>
                    <a:gd name="T9" fmla="*/ 67 h 182"/>
                    <a:gd name="T10" fmla="*/ 25 w 286"/>
                    <a:gd name="T11" fmla="*/ 98 h 182"/>
                    <a:gd name="T12" fmla="*/ 37 w 286"/>
                    <a:gd name="T13" fmla="*/ 75 h 182"/>
                    <a:gd name="T14" fmla="*/ 46 w 286"/>
                    <a:gd name="T15" fmla="*/ 69 h 182"/>
                    <a:gd name="T16" fmla="*/ 73 w 286"/>
                    <a:gd name="T17" fmla="*/ 88 h 182"/>
                    <a:gd name="T18" fmla="*/ 106 w 286"/>
                    <a:gd name="T19" fmla="*/ 98 h 182"/>
                    <a:gd name="T20" fmla="*/ 135 w 286"/>
                    <a:gd name="T21" fmla="*/ 115 h 182"/>
                    <a:gd name="T22" fmla="*/ 162 w 286"/>
                    <a:gd name="T23" fmla="*/ 161 h 182"/>
                    <a:gd name="T24" fmla="*/ 158 w 286"/>
                    <a:gd name="T25" fmla="*/ 194 h 182"/>
                    <a:gd name="T26" fmla="*/ 149 w 286"/>
                    <a:gd name="T27" fmla="*/ 213 h 182"/>
                    <a:gd name="T28" fmla="*/ 186 w 286"/>
                    <a:gd name="T29" fmla="*/ 203 h 182"/>
                    <a:gd name="T30" fmla="*/ 214 w 286"/>
                    <a:gd name="T31" fmla="*/ 221 h 182"/>
                    <a:gd name="T32" fmla="*/ 255 w 286"/>
                    <a:gd name="T33" fmla="*/ 234 h 182"/>
                    <a:gd name="T34" fmla="*/ 265 w 286"/>
                    <a:gd name="T35" fmla="*/ 232 h 182"/>
                    <a:gd name="T36" fmla="*/ 255 w 286"/>
                    <a:gd name="T37" fmla="*/ 213 h 182"/>
                    <a:gd name="T38" fmla="*/ 272 w 286"/>
                    <a:gd name="T39" fmla="*/ 215 h 182"/>
                    <a:gd name="T40" fmla="*/ 284 w 286"/>
                    <a:gd name="T41" fmla="*/ 186 h 182"/>
                    <a:gd name="T42" fmla="*/ 307 w 286"/>
                    <a:gd name="T43" fmla="*/ 194 h 182"/>
                    <a:gd name="T44" fmla="*/ 326 w 286"/>
                    <a:gd name="T45" fmla="*/ 206 h 182"/>
                    <a:gd name="T46" fmla="*/ 372 w 286"/>
                    <a:gd name="T47" fmla="*/ 265 h 182"/>
                    <a:gd name="T48" fmla="*/ 399 w 286"/>
                    <a:gd name="T49" fmla="*/ 282 h 182"/>
                    <a:gd name="T50" fmla="*/ 433 w 286"/>
                    <a:gd name="T51" fmla="*/ 269 h 182"/>
                    <a:gd name="T52" fmla="*/ 409 w 286"/>
                    <a:gd name="T53" fmla="*/ 253 h 182"/>
                    <a:gd name="T54" fmla="*/ 390 w 286"/>
                    <a:gd name="T55" fmla="*/ 219 h 182"/>
                    <a:gd name="T56" fmla="*/ 381 w 286"/>
                    <a:gd name="T57" fmla="*/ 209 h 182"/>
                    <a:gd name="T58" fmla="*/ 378 w 286"/>
                    <a:gd name="T59" fmla="*/ 194 h 182"/>
                    <a:gd name="T60" fmla="*/ 359 w 286"/>
                    <a:gd name="T61" fmla="*/ 184 h 182"/>
                    <a:gd name="T62" fmla="*/ 365 w 286"/>
                    <a:gd name="T63" fmla="*/ 152 h 182"/>
                    <a:gd name="T64" fmla="*/ 336 w 286"/>
                    <a:gd name="T65" fmla="*/ 136 h 182"/>
                    <a:gd name="T66" fmla="*/ 320 w 286"/>
                    <a:gd name="T67" fmla="*/ 111 h 182"/>
                    <a:gd name="T68" fmla="*/ 290 w 286"/>
                    <a:gd name="T69" fmla="*/ 86 h 182"/>
                    <a:gd name="T70" fmla="*/ 255 w 286"/>
                    <a:gd name="T71" fmla="*/ 60 h 182"/>
                    <a:gd name="T72" fmla="*/ 238 w 286"/>
                    <a:gd name="T73" fmla="*/ 54 h 182"/>
                    <a:gd name="T74" fmla="*/ 183 w 286"/>
                    <a:gd name="T75" fmla="*/ 25 h 182"/>
                    <a:gd name="T76" fmla="*/ 156 w 286"/>
                    <a:gd name="T77" fmla="*/ 6 h 182"/>
                    <a:gd name="T78" fmla="*/ 146 w 286"/>
                    <a:gd name="T79" fmla="*/ 0 h 182"/>
                    <a:gd name="T80" fmla="*/ 106 w 286"/>
                    <a:gd name="T81" fmla="*/ 16 h 182"/>
                    <a:gd name="T82" fmla="*/ 85 w 286"/>
                    <a:gd name="T83" fmla="*/ 50 h 182"/>
                    <a:gd name="T84" fmla="*/ 70 w 286"/>
                    <a:gd name="T85" fmla="*/ 4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6" name="Freeform 136"/>
                <p:cNvSpPr>
                  <a:spLocks/>
                </p:cNvSpPr>
                <p:nvPr userDrawn="1"/>
              </p:nvSpPr>
              <p:spPr bwMode="ltGray">
                <a:xfrm>
                  <a:off x="2766" y="2227"/>
                  <a:ext cx="96" cy="98"/>
                </a:xfrm>
                <a:custGeom>
                  <a:avLst/>
                  <a:gdLst>
                    <a:gd name="T0" fmla="*/ 1 w 78"/>
                    <a:gd name="T1" fmla="*/ 92 h 78"/>
                    <a:gd name="T2" fmla="*/ 41 w 78"/>
                    <a:gd name="T3" fmla="*/ 94 h 78"/>
                    <a:gd name="T4" fmla="*/ 68 w 78"/>
                    <a:gd name="T5" fmla="*/ 75 h 78"/>
                    <a:gd name="T6" fmla="*/ 86 w 78"/>
                    <a:gd name="T7" fmla="*/ 48 h 78"/>
                    <a:gd name="T8" fmla="*/ 65 w 78"/>
                    <a:gd name="T9" fmla="*/ 23 h 78"/>
                    <a:gd name="T10" fmla="*/ 65 w 78"/>
                    <a:gd name="T11" fmla="*/ 6 h 78"/>
                    <a:gd name="T12" fmla="*/ 107 w 78"/>
                    <a:gd name="T13" fmla="*/ 41 h 78"/>
                    <a:gd name="T14" fmla="*/ 101 w 78"/>
                    <a:gd name="T15" fmla="*/ 85 h 78"/>
                    <a:gd name="T16" fmla="*/ 50 w 78"/>
                    <a:gd name="T17" fmla="*/ 123 h 78"/>
                    <a:gd name="T18" fmla="*/ 14 w 78"/>
                    <a:gd name="T19" fmla="*/ 104 h 78"/>
                    <a:gd name="T20" fmla="*/ 5 w 78"/>
                    <a:gd name="T21" fmla="*/ 98 h 78"/>
                    <a:gd name="T22" fmla="*/ 1 w 78"/>
                    <a:gd name="T23" fmla="*/ 9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7" name="Freeform 137"/>
                <p:cNvSpPr>
                  <a:spLocks/>
                </p:cNvSpPr>
                <p:nvPr userDrawn="1"/>
              </p:nvSpPr>
              <p:spPr bwMode="ltGray">
                <a:xfrm>
                  <a:off x="2971" y="2018"/>
                  <a:ext cx="21" cy="23"/>
                </a:xfrm>
                <a:custGeom>
                  <a:avLst/>
                  <a:gdLst>
                    <a:gd name="T0" fmla="*/ 5 w 17"/>
                    <a:gd name="T1" fmla="*/ 6 h 18"/>
                    <a:gd name="T2" fmla="*/ 5 w 17"/>
                    <a:gd name="T3" fmla="*/ 23 h 18"/>
                    <a:gd name="T4" fmla="*/ 5 w 17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8" name="Freeform 138"/>
                <p:cNvSpPr>
                  <a:spLocks/>
                </p:cNvSpPr>
                <p:nvPr userDrawn="1"/>
              </p:nvSpPr>
              <p:spPr bwMode="ltGray">
                <a:xfrm>
                  <a:off x="3091" y="2169"/>
                  <a:ext cx="32" cy="28"/>
                </a:xfrm>
                <a:custGeom>
                  <a:avLst/>
                  <a:gdLst>
                    <a:gd name="T0" fmla="*/ 12 w 26"/>
                    <a:gd name="T1" fmla="*/ 23 h 22"/>
                    <a:gd name="T2" fmla="*/ 21 w 26"/>
                    <a:gd name="T3" fmla="*/ 0 h 22"/>
                    <a:gd name="T4" fmla="*/ 21 w 26"/>
                    <a:gd name="T5" fmla="*/ 36 h 22"/>
                    <a:gd name="T6" fmla="*/ 12 w 26"/>
                    <a:gd name="T7" fmla="*/ 2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39" name="Freeform 139"/>
                <p:cNvSpPr>
                  <a:spLocks/>
                </p:cNvSpPr>
                <p:nvPr userDrawn="1"/>
              </p:nvSpPr>
              <p:spPr bwMode="ltGray">
                <a:xfrm>
                  <a:off x="2699" y="1829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6 w 20"/>
                    <a:gd name="T3" fmla="*/ 4 h 15"/>
                    <a:gd name="T4" fmla="*/ 14 w 20"/>
                    <a:gd name="T5" fmla="*/ 19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0" name="Freeform 140"/>
                <p:cNvSpPr>
                  <a:spLocks/>
                </p:cNvSpPr>
                <p:nvPr userDrawn="1"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4 w 20"/>
                    <a:gd name="T3" fmla="*/ 4 h 15"/>
                    <a:gd name="T4" fmla="*/ 24 w 20"/>
                    <a:gd name="T5" fmla="*/ 23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1" name="Freeform 141"/>
                <p:cNvSpPr>
                  <a:spLocks/>
                </p:cNvSpPr>
                <p:nvPr userDrawn="1"/>
              </p:nvSpPr>
              <p:spPr bwMode="ltGray">
                <a:xfrm>
                  <a:off x="2270" y="1940"/>
                  <a:ext cx="99" cy="101"/>
                </a:xfrm>
                <a:custGeom>
                  <a:avLst/>
                  <a:gdLst>
                    <a:gd name="T0" fmla="*/ 0 w 80"/>
                    <a:gd name="T1" fmla="*/ 80 h 80"/>
                    <a:gd name="T2" fmla="*/ 21 w 80"/>
                    <a:gd name="T3" fmla="*/ 38 h 80"/>
                    <a:gd name="T4" fmla="*/ 40 w 80"/>
                    <a:gd name="T5" fmla="*/ 32 h 80"/>
                    <a:gd name="T6" fmla="*/ 73 w 80"/>
                    <a:gd name="T7" fmla="*/ 29 h 80"/>
                    <a:gd name="T8" fmla="*/ 89 w 80"/>
                    <a:gd name="T9" fmla="*/ 0 h 80"/>
                    <a:gd name="T10" fmla="*/ 123 w 80"/>
                    <a:gd name="T11" fmla="*/ 64 h 80"/>
                    <a:gd name="T12" fmla="*/ 108 w 80"/>
                    <a:gd name="T13" fmla="*/ 90 h 80"/>
                    <a:gd name="T14" fmla="*/ 83 w 80"/>
                    <a:gd name="T15" fmla="*/ 98 h 80"/>
                    <a:gd name="T16" fmla="*/ 73 w 80"/>
                    <a:gd name="T17" fmla="*/ 128 h 80"/>
                    <a:gd name="T18" fmla="*/ 50 w 80"/>
                    <a:gd name="T19" fmla="*/ 109 h 80"/>
                    <a:gd name="T20" fmla="*/ 58 w 80"/>
                    <a:gd name="T21" fmla="*/ 83 h 80"/>
                    <a:gd name="T22" fmla="*/ 46 w 80"/>
                    <a:gd name="T23" fmla="*/ 44 h 80"/>
                    <a:gd name="T24" fmla="*/ 31 w 80"/>
                    <a:gd name="T25" fmla="*/ 77 h 80"/>
                    <a:gd name="T26" fmla="*/ 12 w 80"/>
                    <a:gd name="T27" fmla="*/ 90 h 80"/>
                    <a:gd name="T28" fmla="*/ 0 w 80"/>
                    <a:gd name="T29" fmla="*/ 8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2" name="Freeform 142"/>
                <p:cNvSpPr>
                  <a:spLocks/>
                </p:cNvSpPr>
                <p:nvPr userDrawn="1"/>
              </p:nvSpPr>
              <p:spPr bwMode="ltGray">
                <a:xfrm>
                  <a:off x="2236" y="1724"/>
                  <a:ext cx="116" cy="219"/>
                </a:xfrm>
                <a:custGeom>
                  <a:avLst/>
                  <a:gdLst>
                    <a:gd name="T0" fmla="*/ 21 w 94"/>
                    <a:gd name="T1" fmla="*/ 152 h 174"/>
                    <a:gd name="T2" fmla="*/ 39 w 94"/>
                    <a:gd name="T3" fmla="*/ 203 h 174"/>
                    <a:gd name="T4" fmla="*/ 48 w 94"/>
                    <a:gd name="T5" fmla="*/ 171 h 174"/>
                    <a:gd name="T6" fmla="*/ 79 w 94"/>
                    <a:gd name="T7" fmla="*/ 159 h 174"/>
                    <a:gd name="T8" fmla="*/ 70 w 94"/>
                    <a:gd name="T9" fmla="*/ 196 h 174"/>
                    <a:gd name="T10" fmla="*/ 100 w 94"/>
                    <a:gd name="T11" fmla="*/ 200 h 174"/>
                    <a:gd name="T12" fmla="*/ 116 w 94"/>
                    <a:gd name="T13" fmla="*/ 225 h 174"/>
                    <a:gd name="T14" fmla="*/ 89 w 94"/>
                    <a:gd name="T15" fmla="*/ 234 h 174"/>
                    <a:gd name="T16" fmla="*/ 112 w 94"/>
                    <a:gd name="T17" fmla="*/ 276 h 174"/>
                    <a:gd name="T18" fmla="*/ 128 w 94"/>
                    <a:gd name="T19" fmla="*/ 244 h 174"/>
                    <a:gd name="T20" fmla="*/ 125 w 94"/>
                    <a:gd name="T21" fmla="*/ 177 h 174"/>
                    <a:gd name="T22" fmla="*/ 91 w 94"/>
                    <a:gd name="T23" fmla="*/ 167 h 174"/>
                    <a:gd name="T24" fmla="*/ 77 w 94"/>
                    <a:gd name="T25" fmla="*/ 130 h 174"/>
                    <a:gd name="T26" fmla="*/ 52 w 94"/>
                    <a:gd name="T27" fmla="*/ 130 h 174"/>
                    <a:gd name="T28" fmla="*/ 46 w 94"/>
                    <a:gd name="T29" fmla="*/ 111 h 174"/>
                    <a:gd name="T30" fmla="*/ 64 w 94"/>
                    <a:gd name="T31" fmla="*/ 67 h 174"/>
                    <a:gd name="T32" fmla="*/ 46 w 94"/>
                    <a:gd name="T33" fmla="*/ 0 h 174"/>
                    <a:gd name="T34" fmla="*/ 27 w 94"/>
                    <a:gd name="T35" fmla="*/ 35 h 174"/>
                    <a:gd name="T36" fmla="*/ 6 w 94"/>
                    <a:gd name="T37" fmla="*/ 73 h 174"/>
                    <a:gd name="T38" fmla="*/ 21 w 94"/>
                    <a:gd name="T39" fmla="*/ 121 h 174"/>
                    <a:gd name="T40" fmla="*/ 21 w 94"/>
                    <a:gd name="T41" fmla="*/ 15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3" name="Freeform 143"/>
                <p:cNvSpPr>
                  <a:spLocks/>
                </p:cNvSpPr>
                <p:nvPr userDrawn="1"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>
                    <a:gd name="T0" fmla="*/ 9 w 32"/>
                    <a:gd name="T1" fmla="*/ 38 h 50"/>
                    <a:gd name="T2" fmla="*/ 18 w 32"/>
                    <a:gd name="T3" fmla="*/ 0 h 50"/>
                    <a:gd name="T4" fmla="*/ 29 w 32"/>
                    <a:gd name="T5" fmla="*/ 25 h 50"/>
                    <a:gd name="T6" fmla="*/ 33 w 32"/>
                    <a:gd name="T7" fmla="*/ 38 h 50"/>
                    <a:gd name="T8" fmla="*/ 41 w 32"/>
                    <a:gd name="T9" fmla="*/ 42 h 50"/>
                    <a:gd name="T10" fmla="*/ 48 w 32"/>
                    <a:gd name="T11" fmla="*/ 60 h 50"/>
                    <a:gd name="T12" fmla="*/ 27 w 32"/>
                    <a:gd name="T13" fmla="*/ 79 h 50"/>
                    <a:gd name="T14" fmla="*/ 9 w 32"/>
                    <a:gd name="T15" fmla="*/ 3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4" name="Freeform 144"/>
                <p:cNvSpPr>
                  <a:spLocks/>
                </p:cNvSpPr>
                <p:nvPr userDrawn="1"/>
              </p:nvSpPr>
              <p:spPr bwMode="ltGray">
                <a:xfrm>
                  <a:off x="2186" y="1900"/>
                  <a:ext cx="53" cy="63"/>
                </a:xfrm>
                <a:custGeom>
                  <a:avLst/>
                  <a:gdLst>
                    <a:gd name="T0" fmla="*/ 0 w 43"/>
                    <a:gd name="T1" fmla="*/ 69 h 50"/>
                    <a:gd name="T2" fmla="*/ 33 w 43"/>
                    <a:gd name="T3" fmla="*/ 32 h 50"/>
                    <a:gd name="T4" fmla="*/ 54 w 43"/>
                    <a:gd name="T5" fmla="*/ 0 h 50"/>
                    <a:gd name="T6" fmla="*/ 37 w 43"/>
                    <a:gd name="T7" fmla="*/ 44 h 50"/>
                    <a:gd name="T8" fmla="*/ 2 w 43"/>
                    <a:gd name="T9" fmla="*/ 79 h 50"/>
                    <a:gd name="T10" fmla="*/ 0 w 43"/>
                    <a:gd name="T11" fmla="*/ 69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5" name="Freeform 145"/>
                <p:cNvSpPr>
                  <a:spLocks/>
                </p:cNvSpPr>
                <p:nvPr userDrawn="1"/>
              </p:nvSpPr>
              <p:spPr bwMode="ltGray">
                <a:xfrm>
                  <a:off x="4822" y="1824"/>
                  <a:ext cx="1268" cy="1779"/>
                </a:xfrm>
                <a:custGeom>
                  <a:avLst/>
                  <a:gdLst>
                    <a:gd name="T0" fmla="*/ 604 w 1026"/>
                    <a:gd name="T1" fmla="*/ 104 h 1413"/>
                    <a:gd name="T2" fmla="*/ 682 w 1026"/>
                    <a:gd name="T3" fmla="*/ 0 h 1413"/>
                    <a:gd name="T4" fmla="*/ 706 w 1026"/>
                    <a:gd name="T5" fmla="*/ 29 h 1413"/>
                    <a:gd name="T6" fmla="*/ 746 w 1026"/>
                    <a:gd name="T7" fmla="*/ 24 h 1413"/>
                    <a:gd name="T8" fmla="*/ 816 w 1026"/>
                    <a:gd name="T9" fmla="*/ 43 h 1413"/>
                    <a:gd name="T10" fmla="*/ 875 w 1026"/>
                    <a:gd name="T11" fmla="*/ 53 h 1413"/>
                    <a:gd name="T12" fmla="*/ 939 w 1026"/>
                    <a:gd name="T13" fmla="*/ 43 h 1413"/>
                    <a:gd name="T14" fmla="*/ 1022 w 1026"/>
                    <a:gd name="T15" fmla="*/ 176 h 1413"/>
                    <a:gd name="T16" fmla="*/ 1081 w 1026"/>
                    <a:gd name="T17" fmla="*/ 204 h 1413"/>
                    <a:gd name="T18" fmla="*/ 1154 w 1026"/>
                    <a:gd name="T19" fmla="*/ 214 h 1413"/>
                    <a:gd name="T20" fmla="*/ 1196 w 1026"/>
                    <a:gd name="T21" fmla="*/ 271 h 1413"/>
                    <a:gd name="T22" fmla="*/ 1228 w 1026"/>
                    <a:gd name="T23" fmla="*/ 361 h 1413"/>
                    <a:gd name="T24" fmla="*/ 1200 w 1026"/>
                    <a:gd name="T25" fmla="*/ 428 h 1413"/>
                    <a:gd name="T26" fmla="*/ 1274 w 1026"/>
                    <a:gd name="T27" fmla="*/ 466 h 1413"/>
                    <a:gd name="T28" fmla="*/ 1361 w 1026"/>
                    <a:gd name="T29" fmla="*/ 504 h 1413"/>
                    <a:gd name="T30" fmla="*/ 1366 w 1026"/>
                    <a:gd name="T31" fmla="*/ 528 h 1413"/>
                    <a:gd name="T32" fmla="*/ 1406 w 1026"/>
                    <a:gd name="T33" fmla="*/ 514 h 1413"/>
                    <a:gd name="T34" fmla="*/ 1513 w 1026"/>
                    <a:gd name="T35" fmla="*/ 599 h 1413"/>
                    <a:gd name="T36" fmla="*/ 1567 w 1026"/>
                    <a:gd name="T37" fmla="*/ 647 h 1413"/>
                    <a:gd name="T38" fmla="*/ 1484 w 1026"/>
                    <a:gd name="T39" fmla="*/ 832 h 1413"/>
                    <a:gd name="T40" fmla="*/ 1420 w 1026"/>
                    <a:gd name="T41" fmla="*/ 899 h 1413"/>
                    <a:gd name="T42" fmla="*/ 1379 w 1026"/>
                    <a:gd name="T43" fmla="*/ 1022 h 1413"/>
                    <a:gd name="T44" fmla="*/ 1288 w 1026"/>
                    <a:gd name="T45" fmla="*/ 1175 h 1413"/>
                    <a:gd name="T46" fmla="*/ 1178 w 1026"/>
                    <a:gd name="T47" fmla="*/ 1255 h 1413"/>
                    <a:gd name="T48" fmla="*/ 1095 w 1026"/>
                    <a:gd name="T49" fmla="*/ 1284 h 1413"/>
                    <a:gd name="T50" fmla="*/ 1063 w 1026"/>
                    <a:gd name="T51" fmla="*/ 1327 h 1413"/>
                    <a:gd name="T52" fmla="*/ 980 w 1026"/>
                    <a:gd name="T53" fmla="*/ 1437 h 1413"/>
                    <a:gd name="T54" fmla="*/ 838 w 1026"/>
                    <a:gd name="T55" fmla="*/ 1565 h 1413"/>
                    <a:gd name="T56" fmla="*/ 733 w 1026"/>
                    <a:gd name="T57" fmla="*/ 1622 h 1413"/>
                    <a:gd name="T58" fmla="*/ 701 w 1026"/>
                    <a:gd name="T59" fmla="*/ 1654 h 1413"/>
                    <a:gd name="T60" fmla="*/ 614 w 1026"/>
                    <a:gd name="T61" fmla="*/ 1740 h 1413"/>
                    <a:gd name="T62" fmla="*/ 509 w 1026"/>
                    <a:gd name="T63" fmla="*/ 1783 h 1413"/>
                    <a:gd name="T64" fmla="*/ 445 w 1026"/>
                    <a:gd name="T65" fmla="*/ 1783 h 1413"/>
                    <a:gd name="T66" fmla="*/ 431 w 1026"/>
                    <a:gd name="T67" fmla="*/ 1865 h 1413"/>
                    <a:gd name="T68" fmla="*/ 349 w 1026"/>
                    <a:gd name="T69" fmla="*/ 1930 h 1413"/>
                    <a:gd name="T70" fmla="*/ 266 w 1026"/>
                    <a:gd name="T71" fmla="*/ 1978 h 1413"/>
                    <a:gd name="T72" fmla="*/ 239 w 1026"/>
                    <a:gd name="T73" fmla="*/ 2036 h 1413"/>
                    <a:gd name="T74" fmla="*/ 179 w 1026"/>
                    <a:gd name="T75" fmla="*/ 2082 h 1413"/>
                    <a:gd name="T76" fmla="*/ 96 w 1026"/>
                    <a:gd name="T77" fmla="*/ 2135 h 1413"/>
                    <a:gd name="T78" fmla="*/ 83 w 1026"/>
                    <a:gd name="T79" fmla="*/ 2187 h 1413"/>
                    <a:gd name="T80" fmla="*/ 59 w 1026"/>
                    <a:gd name="T81" fmla="*/ 2235 h 1413"/>
                    <a:gd name="T82" fmla="*/ 27 w 1026"/>
                    <a:gd name="T83" fmla="*/ 2173 h 1413"/>
                    <a:gd name="T84" fmla="*/ 32 w 1026"/>
                    <a:gd name="T85" fmla="*/ 2111 h 1413"/>
                    <a:gd name="T86" fmla="*/ 161 w 1026"/>
                    <a:gd name="T87" fmla="*/ 1926 h 1413"/>
                    <a:gd name="T88" fmla="*/ 306 w 1026"/>
                    <a:gd name="T89" fmla="*/ 1736 h 1413"/>
                    <a:gd name="T90" fmla="*/ 357 w 1026"/>
                    <a:gd name="T91" fmla="*/ 1659 h 1413"/>
                    <a:gd name="T92" fmla="*/ 481 w 1026"/>
                    <a:gd name="T93" fmla="*/ 1464 h 1413"/>
                    <a:gd name="T94" fmla="*/ 518 w 1026"/>
                    <a:gd name="T95" fmla="*/ 1398 h 1413"/>
                    <a:gd name="T96" fmla="*/ 582 w 1026"/>
                    <a:gd name="T97" fmla="*/ 1303 h 1413"/>
                    <a:gd name="T98" fmla="*/ 623 w 1026"/>
                    <a:gd name="T99" fmla="*/ 1204 h 1413"/>
                    <a:gd name="T100" fmla="*/ 633 w 1026"/>
                    <a:gd name="T101" fmla="*/ 993 h 1413"/>
                    <a:gd name="T102" fmla="*/ 577 w 1026"/>
                    <a:gd name="T103" fmla="*/ 904 h 1413"/>
                    <a:gd name="T104" fmla="*/ 564 w 1026"/>
                    <a:gd name="T105" fmla="*/ 794 h 1413"/>
                    <a:gd name="T106" fmla="*/ 545 w 1026"/>
                    <a:gd name="T107" fmla="*/ 737 h 1413"/>
                    <a:gd name="T108" fmla="*/ 504 w 1026"/>
                    <a:gd name="T109" fmla="*/ 647 h 1413"/>
                    <a:gd name="T110" fmla="*/ 523 w 1026"/>
                    <a:gd name="T111" fmla="*/ 543 h 1413"/>
                    <a:gd name="T112" fmla="*/ 499 w 1026"/>
                    <a:gd name="T113" fmla="*/ 480 h 1413"/>
                    <a:gd name="T114" fmla="*/ 596 w 1026"/>
                    <a:gd name="T115" fmla="*/ 290 h 1413"/>
                    <a:gd name="T116" fmla="*/ 550 w 1026"/>
                    <a:gd name="T117" fmla="*/ 128 h 1413"/>
                    <a:gd name="T118" fmla="*/ 555 w 1026"/>
                    <a:gd name="T119" fmla="*/ 110 h 14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6" name="Freeform 146"/>
                <p:cNvSpPr>
                  <a:spLocks/>
                </p:cNvSpPr>
                <p:nvPr userDrawn="1"/>
              </p:nvSpPr>
              <p:spPr bwMode="ltGray">
                <a:xfrm>
                  <a:off x="5015" y="3516"/>
                  <a:ext cx="58" cy="49"/>
                </a:xfrm>
                <a:custGeom>
                  <a:avLst/>
                  <a:gdLst>
                    <a:gd name="T0" fmla="*/ 0 w 47"/>
                    <a:gd name="T1" fmla="*/ 38 h 39"/>
                    <a:gd name="T2" fmla="*/ 27 w 47"/>
                    <a:gd name="T3" fmla="*/ 0 h 39"/>
                    <a:gd name="T4" fmla="*/ 64 w 47"/>
                    <a:gd name="T5" fmla="*/ 29 h 39"/>
                    <a:gd name="T6" fmla="*/ 37 w 47"/>
                    <a:gd name="T7" fmla="*/ 62 h 39"/>
                    <a:gd name="T8" fmla="*/ 23 w 47"/>
                    <a:gd name="T9" fmla="*/ 57 h 39"/>
                    <a:gd name="T10" fmla="*/ 19 w 47"/>
                    <a:gd name="T11" fmla="*/ 43 h 39"/>
                    <a:gd name="T12" fmla="*/ 0 w 47"/>
                    <a:gd name="T13" fmla="*/ 38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7" name="Freeform 147"/>
                <p:cNvSpPr>
                  <a:spLocks/>
                </p:cNvSpPr>
                <p:nvPr userDrawn="1"/>
              </p:nvSpPr>
              <p:spPr bwMode="ltGray">
                <a:xfrm>
                  <a:off x="4077" y="903"/>
                  <a:ext cx="1217" cy="1062"/>
                </a:xfrm>
                <a:custGeom>
                  <a:avLst/>
                  <a:gdLst>
                    <a:gd name="T0" fmla="*/ 621 w 984"/>
                    <a:gd name="T1" fmla="*/ 10 h 844"/>
                    <a:gd name="T2" fmla="*/ 768 w 984"/>
                    <a:gd name="T3" fmla="*/ 54 h 844"/>
                    <a:gd name="T4" fmla="*/ 841 w 984"/>
                    <a:gd name="T5" fmla="*/ 60 h 844"/>
                    <a:gd name="T6" fmla="*/ 884 w 984"/>
                    <a:gd name="T7" fmla="*/ 206 h 844"/>
                    <a:gd name="T8" fmla="*/ 897 w 984"/>
                    <a:gd name="T9" fmla="*/ 142 h 844"/>
                    <a:gd name="T10" fmla="*/ 926 w 984"/>
                    <a:gd name="T11" fmla="*/ 111 h 844"/>
                    <a:gd name="T12" fmla="*/ 982 w 984"/>
                    <a:gd name="T13" fmla="*/ 200 h 844"/>
                    <a:gd name="T14" fmla="*/ 1043 w 984"/>
                    <a:gd name="T15" fmla="*/ 155 h 844"/>
                    <a:gd name="T16" fmla="*/ 1080 w 984"/>
                    <a:gd name="T17" fmla="*/ 136 h 844"/>
                    <a:gd name="T18" fmla="*/ 1165 w 984"/>
                    <a:gd name="T19" fmla="*/ 4 h 844"/>
                    <a:gd name="T20" fmla="*/ 1221 w 984"/>
                    <a:gd name="T21" fmla="*/ 111 h 844"/>
                    <a:gd name="T22" fmla="*/ 1221 w 984"/>
                    <a:gd name="T23" fmla="*/ 206 h 844"/>
                    <a:gd name="T24" fmla="*/ 1208 w 984"/>
                    <a:gd name="T25" fmla="*/ 250 h 844"/>
                    <a:gd name="T26" fmla="*/ 1171 w 984"/>
                    <a:gd name="T27" fmla="*/ 257 h 844"/>
                    <a:gd name="T28" fmla="*/ 1165 w 984"/>
                    <a:gd name="T29" fmla="*/ 294 h 844"/>
                    <a:gd name="T30" fmla="*/ 1227 w 984"/>
                    <a:gd name="T31" fmla="*/ 357 h 844"/>
                    <a:gd name="T32" fmla="*/ 1202 w 984"/>
                    <a:gd name="T33" fmla="*/ 510 h 844"/>
                    <a:gd name="T34" fmla="*/ 1270 w 984"/>
                    <a:gd name="T35" fmla="*/ 656 h 844"/>
                    <a:gd name="T36" fmla="*/ 1306 w 984"/>
                    <a:gd name="T37" fmla="*/ 712 h 844"/>
                    <a:gd name="T38" fmla="*/ 1270 w 984"/>
                    <a:gd name="T39" fmla="*/ 712 h 844"/>
                    <a:gd name="T40" fmla="*/ 1142 w 984"/>
                    <a:gd name="T41" fmla="*/ 599 h 844"/>
                    <a:gd name="T42" fmla="*/ 1038 w 984"/>
                    <a:gd name="T43" fmla="*/ 637 h 844"/>
                    <a:gd name="T44" fmla="*/ 903 w 984"/>
                    <a:gd name="T45" fmla="*/ 700 h 844"/>
                    <a:gd name="T46" fmla="*/ 982 w 984"/>
                    <a:gd name="T47" fmla="*/ 915 h 844"/>
                    <a:gd name="T48" fmla="*/ 1086 w 984"/>
                    <a:gd name="T49" fmla="*/ 966 h 844"/>
                    <a:gd name="T50" fmla="*/ 1129 w 984"/>
                    <a:gd name="T51" fmla="*/ 871 h 844"/>
                    <a:gd name="T52" fmla="*/ 1184 w 984"/>
                    <a:gd name="T53" fmla="*/ 902 h 844"/>
                    <a:gd name="T54" fmla="*/ 1171 w 984"/>
                    <a:gd name="T55" fmla="*/ 998 h 844"/>
                    <a:gd name="T56" fmla="*/ 1227 w 984"/>
                    <a:gd name="T57" fmla="*/ 1061 h 844"/>
                    <a:gd name="T58" fmla="*/ 1281 w 984"/>
                    <a:gd name="T59" fmla="*/ 1042 h 844"/>
                    <a:gd name="T60" fmla="*/ 1410 w 984"/>
                    <a:gd name="T61" fmla="*/ 1276 h 844"/>
                    <a:gd name="T62" fmla="*/ 1441 w 984"/>
                    <a:gd name="T63" fmla="*/ 1307 h 844"/>
                    <a:gd name="T64" fmla="*/ 1337 w 984"/>
                    <a:gd name="T65" fmla="*/ 1282 h 844"/>
                    <a:gd name="T66" fmla="*/ 1270 w 984"/>
                    <a:gd name="T67" fmla="*/ 1200 h 844"/>
                    <a:gd name="T68" fmla="*/ 1190 w 984"/>
                    <a:gd name="T69" fmla="*/ 1124 h 844"/>
                    <a:gd name="T70" fmla="*/ 1074 w 984"/>
                    <a:gd name="T71" fmla="*/ 1048 h 844"/>
                    <a:gd name="T72" fmla="*/ 939 w 984"/>
                    <a:gd name="T73" fmla="*/ 1023 h 844"/>
                    <a:gd name="T74" fmla="*/ 774 w 984"/>
                    <a:gd name="T75" fmla="*/ 940 h 844"/>
                    <a:gd name="T76" fmla="*/ 706 w 984"/>
                    <a:gd name="T77" fmla="*/ 802 h 844"/>
                    <a:gd name="T78" fmla="*/ 658 w 984"/>
                    <a:gd name="T79" fmla="*/ 731 h 844"/>
                    <a:gd name="T80" fmla="*/ 584 w 984"/>
                    <a:gd name="T81" fmla="*/ 681 h 844"/>
                    <a:gd name="T82" fmla="*/ 523 w 984"/>
                    <a:gd name="T83" fmla="*/ 586 h 844"/>
                    <a:gd name="T84" fmla="*/ 542 w 984"/>
                    <a:gd name="T85" fmla="*/ 656 h 844"/>
                    <a:gd name="T86" fmla="*/ 639 w 984"/>
                    <a:gd name="T87" fmla="*/ 783 h 844"/>
                    <a:gd name="T88" fmla="*/ 646 w 984"/>
                    <a:gd name="T89" fmla="*/ 833 h 844"/>
                    <a:gd name="T90" fmla="*/ 602 w 984"/>
                    <a:gd name="T91" fmla="*/ 789 h 844"/>
                    <a:gd name="T92" fmla="*/ 542 w 984"/>
                    <a:gd name="T93" fmla="*/ 737 h 844"/>
                    <a:gd name="T94" fmla="*/ 480 w 984"/>
                    <a:gd name="T95" fmla="*/ 637 h 844"/>
                    <a:gd name="T96" fmla="*/ 407 w 984"/>
                    <a:gd name="T97" fmla="*/ 547 h 844"/>
                    <a:gd name="T98" fmla="*/ 322 w 984"/>
                    <a:gd name="T99" fmla="*/ 497 h 844"/>
                    <a:gd name="T100" fmla="*/ 235 w 984"/>
                    <a:gd name="T101" fmla="*/ 376 h 844"/>
                    <a:gd name="T102" fmla="*/ 101 w 984"/>
                    <a:gd name="T103" fmla="*/ 104 h 844"/>
                    <a:gd name="T104" fmla="*/ 52 w 984"/>
                    <a:gd name="T105" fmla="*/ 60 h 844"/>
                    <a:gd name="T106" fmla="*/ 70 w 984"/>
                    <a:gd name="T107" fmla="*/ 35 h 844"/>
                    <a:gd name="T108" fmla="*/ 156 w 984"/>
                    <a:gd name="T109" fmla="*/ 1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8" name="Freeform 148"/>
                <p:cNvSpPr>
                  <a:spLocks/>
                </p:cNvSpPr>
                <p:nvPr userDrawn="1"/>
              </p:nvSpPr>
              <p:spPr bwMode="ltGray">
                <a:xfrm>
                  <a:off x="3702" y="1646"/>
                  <a:ext cx="44" cy="60"/>
                </a:xfrm>
                <a:custGeom>
                  <a:avLst/>
                  <a:gdLst>
                    <a:gd name="T0" fmla="*/ 9 w 36"/>
                    <a:gd name="T1" fmla="*/ 44 h 48"/>
                    <a:gd name="T2" fmla="*/ 15 w 36"/>
                    <a:gd name="T3" fmla="*/ 75 h 48"/>
                    <a:gd name="T4" fmla="*/ 9 w 36"/>
                    <a:gd name="T5" fmla="*/ 4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49" name="Freeform 149"/>
                <p:cNvSpPr>
                  <a:spLocks/>
                </p:cNvSpPr>
                <p:nvPr userDrawn="1"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>
                    <a:gd name="T0" fmla="*/ 0 w 36"/>
                    <a:gd name="T1" fmla="*/ 8 h 37"/>
                    <a:gd name="T2" fmla="*/ 18 w 36"/>
                    <a:gd name="T3" fmla="*/ 1 h 37"/>
                    <a:gd name="T4" fmla="*/ 54 w 36"/>
                    <a:gd name="T5" fmla="*/ 28 h 37"/>
                    <a:gd name="T6" fmla="*/ 12 w 36"/>
                    <a:gd name="T7" fmla="*/ 28 h 37"/>
                    <a:gd name="T8" fmla="*/ 0 w 36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0" name="Freeform 150"/>
                <p:cNvSpPr>
                  <a:spLocks/>
                </p:cNvSpPr>
                <p:nvPr userDrawn="1"/>
              </p:nvSpPr>
              <p:spPr bwMode="ltGray">
                <a:xfrm>
                  <a:off x="5074" y="1513"/>
                  <a:ext cx="210" cy="121"/>
                </a:xfrm>
                <a:custGeom>
                  <a:avLst/>
                  <a:gdLst>
                    <a:gd name="T0" fmla="*/ 0 w 170"/>
                    <a:gd name="T1" fmla="*/ 78 h 96"/>
                    <a:gd name="T2" fmla="*/ 43 w 170"/>
                    <a:gd name="T3" fmla="*/ 40 h 96"/>
                    <a:gd name="T4" fmla="*/ 85 w 170"/>
                    <a:gd name="T5" fmla="*/ 33 h 96"/>
                    <a:gd name="T6" fmla="*/ 122 w 170"/>
                    <a:gd name="T7" fmla="*/ 14 h 96"/>
                    <a:gd name="T8" fmla="*/ 98 w 170"/>
                    <a:gd name="T9" fmla="*/ 40 h 96"/>
                    <a:gd name="T10" fmla="*/ 189 w 170"/>
                    <a:gd name="T11" fmla="*/ 78 h 96"/>
                    <a:gd name="T12" fmla="*/ 245 w 170"/>
                    <a:gd name="T13" fmla="*/ 103 h 96"/>
                    <a:gd name="T14" fmla="*/ 177 w 170"/>
                    <a:gd name="T15" fmla="*/ 122 h 96"/>
                    <a:gd name="T16" fmla="*/ 135 w 170"/>
                    <a:gd name="T17" fmla="*/ 91 h 96"/>
                    <a:gd name="T18" fmla="*/ 116 w 170"/>
                    <a:gd name="T19" fmla="*/ 84 h 96"/>
                    <a:gd name="T20" fmla="*/ 37 w 170"/>
                    <a:gd name="T21" fmla="*/ 66 h 96"/>
                    <a:gd name="T22" fmla="*/ 0 w 170"/>
                    <a:gd name="T23" fmla="*/ 7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1" name="Freeform 151"/>
                <p:cNvSpPr>
                  <a:spLocks/>
                </p:cNvSpPr>
                <p:nvPr userDrawn="1"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>
                    <a:gd name="T0" fmla="*/ 0 w 138"/>
                    <a:gd name="T1" fmla="*/ 0 h 44"/>
                    <a:gd name="T2" fmla="*/ 79 w 138"/>
                    <a:gd name="T3" fmla="*/ 6 h 44"/>
                    <a:gd name="T4" fmla="*/ 135 w 138"/>
                    <a:gd name="T5" fmla="*/ 39 h 44"/>
                    <a:gd name="T6" fmla="*/ 172 w 138"/>
                    <a:gd name="T7" fmla="*/ 32 h 44"/>
                    <a:gd name="T8" fmla="*/ 166 w 138"/>
                    <a:gd name="T9" fmla="*/ 71 h 44"/>
                    <a:gd name="T10" fmla="*/ 98 w 138"/>
                    <a:gd name="T11" fmla="*/ 65 h 44"/>
                    <a:gd name="T12" fmla="*/ 0 w 138"/>
                    <a:gd name="T13" fmla="*/ 59 h 44"/>
                    <a:gd name="T14" fmla="*/ 43 w 138"/>
                    <a:gd name="T15" fmla="*/ 3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2" name="Freeform 152"/>
                <p:cNvSpPr>
                  <a:spLocks/>
                </p:cNvSpPr>
                <p:nvPr userDrawn="1"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>
                    <a:gd name="T0" fmla="*/ 26 w 57"/>
                    <a:gd name="T1" fmla="*/ 40 h 42"/>
                    <a:gd name="T2" fmla="*/ 57 w 57"/>
                    <a:gd name="T3" fmla="*/ 20 h 42"/>
                    <a:gd name="T4" fmla="*/ 26 w 57"/>
                    <a:gd name="T5" fmla="*/ 4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3" name="Freeform 153"/>
                <p:cNvSpPr>
                  <a:spLocks/>
                </p:cNvSpPr>
                <p:nvPr userDrawn="1"/>
              </p:nvSpPr>
              <p:spPr bwMode="ltGray">
                <a:xfrm>
                  <a:off x="5159" y="1484"/>
                  <a:ext cx="48" cy="66"/>
                </a:xfrm>
                <a:custGeom>
                  <a:avLst/>
                  <a:gdLst>
                    <a:gd name="T0" fmla="*/ 28 w 39"/>
                    <a:gd name="T1" fmla="*/ 52 h 52"/>
                    <a:gd name="T2" fmla="*/ 28 w 39"/>
                    <a:gd name="T3" fmla="*/ 0 h 52"/>
                    <a:gd name="T4" fmla="*/ 28 w 39"/>
                    <a:gd name="T5" fmla="*/ 5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4" name="Freeform 154"/>
                <p:cNvSpPr>
                  <a:spLocks/>
                </p:cNvSpPr>
                <p:nvPr userDrawn="1"/>
              </p:nvSpPr>
              <p:spPr bwMode="ltGray">
                <a:xfrm>
                  <a:off x="5529" y="1685"/>
                  <a:ext cx="54" cy="100"/>
                </a:xfrm>
                <a:custGeom>
                  <a:avLst/>
                  <a:gdLst>
                    <a:gd name="T0" fmla="*/ 6 w 44"/>
                    <a:gd name="T1" fmla="*/ 14 h 80"/>
                    <a:gd name="T2" fmla="*/ 31 w 44"/>
                    <a:gd name="T3" fmla="*/ 51 h 80"/>
                    <a:gd name="T4" fmla="*/ 36 w 44"/>
                    <a:gd name="T5" fmla="*/ 76 h 80"/>
                    <a:gd name="T6" fmla="*/ 54 w 44"/>
                    <a:gd name="T7" fmla="*/ 83 h 80"/>
                    <a:gd name="T8" fmla="*/ 36 w 44"/>
                    <a:gd name="T9" fmla="*/ 114 h 80"/>
                    <a:gd name="T10" fmla="*/ 0 w 44"/>
                    <a:gd name="T11" fmla="*/ 33 h 80"/>
                    <a:gd name="T12" fmla="*/ 6 w 44"/>
                    <a:gd name="T13" fmla="*/ 14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5" name="Freeform 155"/>
                <p:cNvSpPr>
                  <a:spLocks/>
                </p:cNvSpPr>
                <p:nvPr userDrawn="1"/>
              </p:nvSpPr>
              <p:spPr bwMode="ltGray">
                <a:xfrm>
                  <a:off x="4164" y="90"/>
                  <a:ext cx="859" cy="473"/>
                </a:xfrm>
                <a:custGeom>
                  <a:avLst/>
                  <a:gdLst>
                    <a:gd name="T0" fmla="*/ 251 w 695"/>
                    <a:gd name="T1" fmla="*/ 0 h 376"/>
                    <a:gd name="T2" fmla="*/ 519 w 695"/>
                    <a:gd name="T3" fmla="*/ 108 h 376"/>
                    <a:gd name="T4" fmla="*/ 739 w 695"/>
                    <a:gd name="T5" fmla="*/ 209 h 376"/>
                    <a:gd name="T6" fmla="*/ 934 w 695"/>
                    <a:gd name="T7" fmla="*/ 317 h 376"/>
                    <a:gd name="T8" fmla="*/ 899 w 695"/>
                    <a:gd name="T9" fmla="*/ 330 h 376"/>
                    <a:gd name="T10" fmla="*/ 905 w 695"/>
                    <a:gd name="T11" fmla="*/ 392 h 376"/>
                    <a:gd name="T12" fmla="*/ 911 w 695"/>
                    <a:gd name="T13" fmla="*/ 424 h 376"/>
                    <a:gd name="T14" fmla="*/ 928 w 695"/>
                    <a:gd name="T15" fmla="*/ 481 h 376"/>
                    <a:gd name="T16" fmla="*/ 953 w 695"/>
                    <a:gd name="T17" fmla="*/ 520 h 376"/>
                    <a:gd name="T18" fmla="*/ 1044 w 695"/>
                    <a:gd name="T19" fmla="*/ 564 h 376"/>
                    <a:gd name="T20" fmla="*/ 1033 w 695"/>
                    <a:gd name="T21" fmla="*/ 595 h 376"/>
                    <a:gd name="T22" fmla="*/ 874 w 695"/>
                    <a:gd name="T23" fmla="*/ 538 h 376"/>
                    <a:gd name="T24" fmla="*/ 824 w 695"/>
                    <a:gd name="T25" fmla="*/ 526 h 376"/>
                    <a:gd name="T26" fmla="*/ 795 w 695"/>
                    <a:gd name="T27" fmla="*/ 481 h 376"/>
                    <a:gd name="T28" fmla="*/ 789 w 695"/>
                    <a:gd name="T29" fmla="*/ 501 h 376"/>
                    <a:gd name="T30" fmla="*/ 733 w 695"/>
                    <a:gd name="T31" fmla="*/ 468 h 376"/>
                    <a:gd name="T32" fmla="*/ 648 w 695"/>
                    <a:gd name="T33" fmla="*/ 418 h 376"/>
                    <a:gd name="T34" fmla="*/ 611 w 695"/>
                    <a:gd name="T35" fmla="*/ 374 h 376"/>
                    <a:gd name="T36" fmla="*/ 562 w 695"/>
                    <a:gd name="T37" fmla="*/ 355 h 376"/>
                    <a:gd name="T38" fmla="*/ 471 w 695"/>
                    <a:gd name="T39" fmla="*/ 304 h 376"/>
                    <a:gd name="T40" fmla="*/ 403 w 695"/>
                    <a:gd name="T41" fmla="*/ 265 h 376"/>
                    <a:gd name="T42" fmla="*/ 274 w 695"/>
                    <a:gd name="T43" fmla="*/ 215 h 376"/>
                    <a:gd name="T44" fmla="*/ 177 w 695"/>
                    <a:gd name="T45" fmla="*/ 209 h 376"/>
                    <a:gd name="T46" fmla="*/ 110 w 695"/>
                    <a:gd name="T47" fmla="*/ 209 h 376"/>
                    <a:gd name="T48" fmla="*/ 104 w 695"/>
                    <a:gd name="T49" fmla="*/ 190 h 376"/>
                    <a:gd name="T50" fmla="*/ 85 w 695"/>
                    <a:gd name="T51" fmla="*/ 177 h 376"/>
                    <a:gd name="T52" fmla="*/ 31 w 695"/>
                    <a:gd name="T53" fmla="*/ 159 h 376"/>
                    <a:gd name="T54" fmla="*/ 0 w 695"/>
                    <a:gd name="T55" fmla="*/ 94 h 376"/>
                    <a:gd name="T56" fmla="*/ 73 w 695"/>
                    <a:gd name="T57" fmla="*/ 63 h 376"/>
                    <a:gd name="T58" fmla="*/ 85 w 695"/>
                    <a:gd name="T59" fmla="*/ 82 h 376"/>
                    <a:gd name="T60" fmla="*/ 122 w 695"/>
                    <a:gd name="T61" fmla="*/ 69 h 376"/>
                    <a:gd name="T62" fmla="*/ 147 w 695"/>
                    <a:gd name="T63" fmla="*/ 75 h 376"/>
                    <a:gd name="T64" fmla="*/ 164 w 695"/>
                    <a:gd name="T65" fmla="*/ 82 h 376"/>
                    <a:gd name="T66" fmla="*/ 147 w 695"/>
                    <a:gd name="T67" fmla="*/ 31 h 376"/>
                    <a:gd name="T68" fmla="*/ 251 w 695"/>
                    <a:gd name="T69" fmla="*/ 0 h 3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6" name="Freeform 156"/>
                <p:cNvSpPr>
                  <a:spLocks/>
                </p:cNvSpPr>
                <p:nvPr userDrawn="1"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>
                    <a:gd name="T0" fmla="*/ 25 w 208"/>
                    <a:gd name="T1" fmla="*/ 41 h 118"/>
                    <a:gd name="T2" fmla="*/ 61 w 208"/>
                    <a:gd name="T3" fmla="*/ 35 h 118"/>
                    <a:gd name="T4" fmla="*/ 98 w 208"/>
                    <a:gd name="T5" fmla="*/ 16 h 118"/>
                    <a:gd name="T6" fmla="*/ 135 w 208"/>
                    <a:gd name="T7" fmla="*/ 4 h 118"/>
                    <a:gd name="T8" fmla="*/ 232 w 208"/>
                    <a:gd name="T9" fmla="*/ 10 h 118"/>
                    <a:gd name="T10" fmla="*/ 268 w 208"/>
                    <a:gd name="T11" fmla="*/ 23 h 118"/>
                    <a:gd name="T12" fmla="*/ 280 w 208"/>
                    <a:gd name="T13" fmla="*/ 110 h 118"/>
                    <a:gd name="T14" fmla="*/ 318 w 208"/>
                    <a:gd name="T15" fmla="*/ 161 h 118"/>
                    <a:gd name="T16" fmla="*/ 299 w 208"/>
                    <a:gd name="T17" fmla="*/ 167 h 118"/>
                    <a:gd name="T18" fmla="*/ 280 w 208"/>
                    <a:gd name="T19" fmla="*/ 161 h 118"/>
                    <a:gd name="T20" fmla="*/ 274 w 208"/>
                    <a:gd name="T21" fmla="*/ 179 h 118"/>
                    <a:gd name="T22" fmla="*/ 251 w 208"/>
                    <a:gd name="T23" fmla="*/ 186 h 118"/>
                    <a:gd name="T24" fmla="*/ 220 w 208"/>
                    <a:gd name="T25" fmla="*/ 142 h 118"/>
                    <a:gd name="T26" fmla="*/ 171 w 208"/>
                    <a:gd name="T27" fmla="*/ 110 h 118"/>
                    <a:gd name="T28" fmla="*/ 110 w 208"/>
                    <a:gd name="T29" fmla="*/ 98 h 118"/>
                    <a:gd name="T30" fmla="*/ 37 w 208"/>
                    <a:gd name="T31" fmla="*/ 79 h 118"/>
                    <a:gd name="T32" fmla="*/ 0 w 208"/>
                    <a:gd name="T33" fmla="*/ 66 h 118"/>
                    <a:gd name="T34" fmla="*/ 25 w 208"/>
                    <a:gd name="T35" fmla="*/ 41 h 1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7" name="Freeform 157"/>
                <p:cNvSpPr>
                  <a:spLocks/>
                </p:cNvSpPr>
                <p:nvPr userDrawn="1"/>
              </p:nvSpPr>
              <p:spPr bwMode="ltGray">
                <a:xfrm>
                  <a:off x="3759" y="347"/>
                  <a:ext cx="103" cy="90"/>
                </a:xfrm>
                <a:custGeom>
                  <a:avLst/>
                  <a:gdLst>
                    <a:gd name="T0" fmla="*/ 18 w 84"/>
                    <a:gd name="T1" fmla="*/ 13 h 72"/>
                    <a:gd name="T2" fmla="*/ 78 w 84"/>
                    <a:gd name="T3" fmla="*/ 19 h 72"/>
                    <a:gd name="T4" fmla="*/ 114 w 84"/>
                    <a:gd name="T5" fmla="*/ 44 h 72"/>
                    <a:gd name="T6" fmla="*/ 102 w 84"/>
                    <a:gd name="T7" fmla="*/ 75 h 72"/>
                    <a:gd name="T8" fmla="*/ 91 w 84"/>
                    <a:gd name="T9" fmla="*/ 113 h 72"/>
                    <a:gd name="T10" fmla="*/ 60 w 84"/>
                    <a:gd name="T11" fmla="*/ 106 h 72"/>
                    <a:gd name="T12" fmla="*/ 25 w 84"/>
                    <a:gd name="T13" fmla="*/ 81 h 72"/>
                    <a:gd name="T14" fmla="*/ 18 w 84"/>
                    <a:gd name="T15" fmla="*/ 13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8" name="Freeform 158"/>
                <p:cNvSpPr>
                  <a:spLocks/>
                </p:cNvSpPr>
                <p:nvPr userDrawn="1"/>
              </p:nvSpPr>
              <p:spPr bwMode="ltGray">
                <a:xfrm>
                  <a:off x="3745" y="280"/>
                  <a:ext cx="48" cy="62"/>
                </a:xfrm>
                <a:custGeom>
                  <a:avLst/>
                  <a:gdLst>
                    <a:gd name="T0" fmla="*/ 11 w 39"/>
                    <a:gd name="T1" fmla="*/ 53 h 49"/>
                    <a:gd name="T2" fmla="*/ 59 w 39"/>
                    <a:gd name="T3" fmla="*/ 34 h 49"/>
                    <a:gd name="T4" fmla="*/ 28 w 39"/>
                    <a:gd name="T5" fmla="*/ 78 h 49"/>
                    <a:gd name="T6" fmla="*/ 11 w 39"/>
                    <a:gd name="T7" fmla="*/ 72 h 49"/>
                    <a:gd name="T8" fmla="*/ 11 w 39"/>
                    <a:gd name="T9" fmla="*/ 53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59" name="Freeform 159"/>
                <p:cNvSpPr>
                  <a:spLocks/>
                </p:cNvSpPr>
                <p:nvPr userDrawn="1"/>
              </p:nvSpPr>
              <p:spPr bwMode="ltGray">
                <a:xfrm>
                  <a:off x="3823" y="294"/>
                  <a:ext cx="120" cy="69"/>
                </a:xfrm>
                <a:custGeom>
                  <a:avLst/>
                  <a:gdLst>
                    <a:gd name="T0" fmla="*/ 0 w 97"/>
                    <a:gd name="T1" fmla="*/ 16 h 55"/>
                    <a:gd name="T2" fmla="*/ 49 w 97"/>
                    <a:gd name="T3" fmla="*/ 10 h 55"/>
                    <a:gd name="T4" fmla="*/ 141 w 97"/>
                    <a:gd name="T5" fmla="*/ 41 h 55"/>
                    <a:gd name="T6" fmla="*/ 92 w 97"/>
                    <a:gd name="T7" fmla="*/ 54 h 55"/>
                    <a:gd name="T8" fmla="*/ 85 w 97"/>
                    <a:gd name="T9" fmla="*/ 73 h 55"/>
                    <a:gd name="T10" fmla="*/ 67 w 97"/>
                    <a:gd name="T11" fmla="*/ 79 h 55"/>
                    <a:gd name="T12" fmla="*/ 43 w 97"/>
                    <a:gd name="T13" fmla="*/ 48 h 55"/>
                    <a:gd name="T14" fmla="*/ 0 w 97"/>
                    <a:gd name="T15" fmla="*/ 16 h 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0" name="Freeform 160"/>
                <p:cNvSpPr>
                  <a:spLocks/>
                </p:cNvSpPr>
                <p:nvPr userDrawn="1"/>
              </p:nvSpPr>
              <p:spPr bwMode="ltGray">
                <a:xfrm>
                  <a:off x="3813" y="261"/>
                  <a:ext cx="32" cy="37"/>
                </a:xfrm>
                <a:custGeom>
                  <a:avLst/>
                  <a:gdLst>
                    <a:gd name="T0" fmla="*/ 6 w 26"/>
                    <a:gd name="T1" fmla="*/ 0 h 29"/>
                    <a:gd name="T2" fmla="*/ 0 w 26"/>
                    <a:gd name="T3" fmla="*/ 33 h 29"/>
                    <a:gd name="T4" fmla="*/ 6 w 26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1" name="Freeform 161"/>
                <p:cNvSpPr>
                  <a:spLocks/>
                </p:cNvSpPr>
                <p:nvPr userDrawn="1"/>
              </p:nvSpPr>
              <p:spPr bwMode="ltGray">
                <a:xfrm>
                  <a:off x="3892" y="183"/>
                  <a:ext cx="119" cy="100"/>
                </a:xfrm>
                <a:custGeom>
                  <a:avLst/>
                  <a:gdLst>
                    <a:gd name="T0" fmla="*/ 31 w 96"/>
                    <a:gd name="T1" fmla="*/ 48 h 79"/>
                    <a:gd name="T2" fmla="*/ 74 w 96"/>
                    <a:gd name="T3" fmla="*/ 35 h 79"/>
                    <a:gd name="T4" fmla="*/ 148 w 96"/>
                    <a:gd name="T5" fmla="*/ 67 h 79"/>
                    <a:gd name="T6" fmla="*/ 68 w 96"/>
                    <a:gd name="T7" fmla="*/ 92 h 79"/>
                    <a:gd name="T8" fmla="*/ 62 w 96"/>
                    <a:gd name="T9" fmla="*/ 73 h 79"/>
                    <a:gd name="T10" fmla="*/ 31 w 96"/>
                    <a:gd name="T11" fmla="*/ 4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2" name="Freeform 162"/>
                <p:cNvSpPr>
                  <a:spLocks/>
                </p:cNvSpPr>
                <p:nvPr userDrawn="1"/>
              </p:nvSpPr>
              <p:spPr bwMode="ltGray">
                <a:xfrm>
                  <a:off x="3959" y="280"/>
                  <a:ext cx="88" cy="58"/>
                </a:xfrm>
                <a:custGeom>
                  <a:avLst/>
                  <a:gdLst>
                    <a:gd name="T0" fmla="*/ 15 w 71"/>
                    <a:gd name="T1" fmla="*/ 8 h 46"/>
                    <a:gd name="T2" fmla="*/ 33 w 71"/>
                    <a:gd name="T3" fmla="*/ 1 h 46"/>
                    <a:gd name="T4" fmla="*/ 71 w 71"/>
                    <a:gd name="T5" fmla="*/ 26 h 46"/>
                    <a:gd name="T6" fmla="*/ 71 w 71"/>
                    <a:gd name="T7" fmla="*/ 72 h 46"/>
                    <a:gd name="T8" fmla="*/ 9 w 71"/>
                    <a:gd name="T9" fmla="*/ 53 h 46"/>
                    <a:gd name="T10" fmla="*/ 15 w 71"/>
                    <a:gd name="T11" fmla="*/ 8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3" name="Freeform 163"/>
                <p:cNvSpPr>
                  <a:spLocks/>
                </p:cNvSpPr>
                <p:nvPr userDrawn="1"/>
              </p:nvSpPr>
              <p:spPr bwMode="ltGray">
                <a:xfrm>
                  <a:off x="4016" y="344"/>
                  <a:ext cx="105" cy="77"/>
                </a:xfrm>
                <a:custGeom>
                  <a:avLst/>
                  <a:gdLst>
                    <a:gd name="T0" fmla="*/ 6 w 85"/>
                    <a:gd name="T1" fmla="*/ 4 h 61"/>
                    <a:gd name="T2" fmla="*/ 98 w 85"/>
                    <a:gd name="T3" fmla="*/ 48 h 61"/>
                    <a:gd name="T4" fmla="*/ 37 w 85"/>
                    <a:gd name="T5" fmla="*/ 54 h 61"/>
                    <a:gd name="T6" fmla="*/ 0 w 85"/>
                    <a:gd name="T7" fmla="*/ 23 h 61"/>
                    <a:gd name="T8" fmla="*/ 12 w 85"/>
                    <a:gd name="T9" fmla="*/ 4 h 61"/>
                    <a:gd name="T10" fmla="*/ 31 w 85"/>
                    <a:gd name="T11" fmla="*/ 10 h 61"/>
                    <a:gd name="T12" fmla="*/ 6 w 85"/>
                    <a:gd name="T13" fmla="*/ 4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4" name="Freeform 164"/>
                <p:cNvSpPr>
                  <a:spLocks/>
                </p:cNvSpPr>
                <p:nvPr userDrawn="1"/>
              </p:nvSpPr>
              <p:spPr bwMode="ltGray">
                <a:xfrm>
                  <a:off x="4084" y="344"/>
                  <a:ext cx="95" cy="58"/>
                </a:xfrm>
                <a:custGeom>
                  <a:avLst/>
                  <a:gdLst>
                    <a:gd name="T0" fmla="*/ 32 w 77"/>
                    <a:gd name="T1" fmla="*/ 10 h 46"/>
                    <a:gd name="T2" fmla="*/ 80 w 77"/>
                    <a:gd name="T3" fmla="*/ 23 h 46"/>
                    <a:gd name="T4" fmla="*/ 117 w 77"/>
                    <a:gd name="T5" fmla="*/ 35 h 46"/>
                    <a:gd name="T6" fmla="*/ 63 w 77"/>
                    <a:gd name="T7" fmla="*/ 61 h 46"/>
                    <a:gd name="T8" fmla="*/ 32 w 77"/>
                    <a:gd name="T9" fmla="*/ 1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5" name="Freeform 165"/>
                <p:cNvSpPr>
                  <a:spLocks/>
                </p:cNvSpPr>
                <p:nvPr userDrawn="1"/>
              </p:nvSpPr>
              <p:spPr bwMode="ltGray">
                <a:xfrm>
                  <a:off x="4070" y="291"/>
                  <a:ext cx="174" cy="47"/>
                </a:xfrm>
                <a:custGeom>
                  <a:avLst/>
                  <a:gdLst>
                    <a:gd name="T0" fmla="*/ 48 w 141"/>
                    <a:gd name="T1" fmla="*/ 25 h 37"/>
                    <a:gd name="T2" fmla="*/ 85 w 141"/>
                    <a:gd name="T3" fmla="*/ 25 h 37"/>
                    <a:gd name="T4" fmla="*/ 152 w 141"/>
                    <a:gd name="T5" fmla="*/ 0 h 37"/>
                    <a:gd name="T6" fmla="*/ 189 w 141"/>
                    <a:gd name="T7" fmla="*/ 6 h 37"/>
                    <a:gd name="T8" fmla="*/ 170 w 141"/>
                    <a:gd name="T9" fmla="*/ 52 h 37"/>
                    <a:gd name="T10" fmla="*/ 146 w 141"/>
                    <a:gd name="T11" fmla="*/ 46 h 37"/>
                    <a:gd name="T12" fmla="*/ 110 w 141"/>
                    <a:gd name="T13" fmla="*/ 58 h 37"/>
                    <a:gd name="T14" fmla="*/ 48 w 141"/>
                    <a:gd name="T15" fmla="*/ 25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6" name="Freeform 166"/>
                <p:cNvSpPr>
                  <a:spLocks/>
                </p:cNvSpPr>
                <p:nvPr userDrawn="1"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>
                    <a:gd name="T0" fmla="*/ 72 w 436"/>
                    <a:gd name="T1" fmla="*/ 101 h 214"/>
                    <a:gd name="T2" fmla="*/ 11 w 436"/>
                    <a:gd name="T3" fmla="*/ 50 h 214"/>
                    <a:gd name="T4" fmla="*/ 41 w 436"/>
                    <a:gd name="T5" fmla="*/ 31 h 214"/>
                    <a:gd name="T6" fmla="*/ 103 w 436"/>
                    <a:gd name="T7" fmla="*/ 50 h 214"/>
                    <a:gd name="T8" fmla="*/ 206 w 436"/>
                    <a:gd name="T9" fmla="*/ 63 h 214"/>
                    <a:gd name="T10" fmla="*/ 244 w 436"/>
                    <a:gd name="T11" fmla="*/ 75 h 214"/>
                    <a:gd name="T12" fmla="*/ 316 w 436"/>
                    <a:gd name="T13" fmla="*/ 88 h 214"/>
                    <a:gd name="T14" fmla="*/ 464 w 436"/>
                    <a:gd name="T15" fmla="*/ 146 h 214"/>
                    <a:gd name="T16" fmla="*/ 499 w 436"/>
                    <a:gd name="T17" fmla="*/ 133 h 214"/>
                    <a:gd name="T18" fmla="*/ 549 w 436"/>
                    <a:gd name="T19" fmla="*/ 146 h 214"/>
                    <a:gd name="T20" fmla="*/ 530 w 436"/>
                    <a:gd name="T21" fmla="*/ 196 h 214"/>
                    <a:gd name="T22" fmla="*/ 475 w 436"/>
                    <a:gd name="T23" fmla="*/ 171 h 214"/>
                    <a:gd name="T24" fmla="*/ 445 w 436"/>
                    <a:gd name="T25" fmla="*/ 177 h 214"/>
                    <a:gd name="T26" fmla="*/ 464 w 436"/>
                    <a:gd name="T27" fmla="*/ 184 h 214"/>
                    <a:gd name="T28" fmla="*/ 543 w 436"/>
                    <a:gd name="T29" fmla="*/ 221 h 214"/>
                    <a:gd name="T30" fmla="*/ 616 w 436"/>
                    <a:gd name="T31" fmla="*/ 259 h 214"/>
                    <a:gd name="T32" fmla="*/ 549 w 436"/>
                    <a:gd name="T33" fmla="*/ 297 h 214"/>
                    <a:gd name="T34" fmla="*/ 475 w 436"/>
                    <a:gd name="T35" fmla="*/ 253 h 214"/>
                    <a:gd name="T36" fmla="*/ 389 w 436"/>
                    <a:gd name="T37" fmla="*/ 272 h 214"/>
                    <a:gd name="T38" fmla="*/ 396 w 436"/>
                    <a:gd name="T39" fmla="*/ 234 h 214"/>
                    <a:gd name="T40" fmla="*/ 414 w 436"/>
                    <a:gd name="T41" fmla="*/ 221 h 214"/>
                    <a:gd name="T42" fmla="*/ 360 w 436"/>
                    <a:gd name="T43" fmla="*/ 209 h 214"/>
                    <a:gd name="T44" fmla="*/ 377 w 436"/>
                    <a:gd name="T45" fmla="*/ 196 h 214"/>
                    <a:gd name="T46" fmla="*/ 396 w 436"/>
                    <a:gd name="T47" fmla="*/ 190 h 214"/>
                    <a:gd name="T48" fmla="*/ 354 w 436"/>
                    <a:gd name="T49" fmla="*/ 165 h 214"/>
                    <a:gd name="T50" fmla="*/ 200 w 436"/>
                    <a:gd name="T51" fmla="*/ 101 h 214"/>
                    <a:gd name="T52" fmla="*/ 182 w 436"/>
                    <a:gd name="T53" fmla="*/ 107 h 214"/>
                    <a:gd name="T54" fmla="*/ 163 w 436"/>
                    <a:gd name="T55" fmla="*/ 101 h 214"/>
                    <a:gd name="T56" fmla="*/ 103 w 436"/>
                    <a:gd name="T57" fmla="*/ 121 h 214"/>
                    <a:gd name="T58" fmla="*/ 72 w 436"/>
                    <a:gd name="T59" fmla="*/ 101 h 2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7" name="Freeform 167"/>
                <p:cNvSpPr>
                  <a:spLocks/>
                </p:cNvSpPr>
                <p:nvPr userDrawn="1"/>
              </p:nvSpPr>
              <p:spPr bwMode="ltGray">
                <a:xfrm>
                  <a:off x="4409" y="429"/>
                  <a:ext cx="53" cy="49"/>
                </a:xfrm>
                <a:custGeom>
                  <a:avLst/>
                  <a:gdLst>
                    <a:gd name="T0" fmla="*/ 27 w 43"/>
                    <a:gd name="T1" fmla="*/ 43 h 39"/>
                    <a:gd name="T2" fmla="*/ 52 w 43"/>
                    <a:gd name="T3" fmla="*/ 30 h 39"/>
                    <a:gd name="T4" fmla="*/ 64 w 43"/>
                    <a:gd name="T5" fmla="*/ 49 h 39"/>
                    <a:gd name="T6" fmla="*/ 27 w 43"/>
                    <a:gd name="T7" fmla="*/ 43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8" name="Freeform 168"/>
                <p:cNvSpPr>
                  <a:spLocks/>
                </p:cNvSpPr>
                <p:nvPr userDrawn="1"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>
                    <a:gd name="T0" fmla="*/ 25 w 65"/>
                    <a:gd name="T1" fmla="*/ 19 h 44"/>
                    <a:gd name="T2" fmla="*/ 87 w 65"/>
                    <a:gd name="T3" fmla="*/ 25 h 44"/>
                    <a:gd name="T4" fmla="*/ 100 w 65"/>
                    <a:gd name="T5" fmla="*/ 44 h 44"/>
                    <a:gd name="T6" fmla="*/ 44 w 65"/>
                    <a:gd name="T7" fmla="*/ 69 h 44"/>
                    <a:gd name="T8" fmla="*/ 0 w 65"/>
                    <a:gd name="T9" fmla="*/ 19 h 44"/>
                    <a:gd name="T10" fmla="*/ 25 w 65"/>
                    <a:gd name="T11" fmla="*/ 19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69" name="Freeform 169"/>
                <p:cNvSpPr>
                  <a:spLocks/>
                </p:cNvSpPr>
                <p:nvPr userDrawn="1"/>
              </p:nvSpPr>
              <p:spPr bwMode="ltGray">
                <a:xfrm>
                  <a:off x="4476" y="568"/>
                  <a:ext cx="23" cy="29"/>
                </a:xfrm>
                <a:custGeom>
                  <a:avLst/>
                  <a:gdLst>
                    <a:gd name="T0" fmla="*/ 6 w 19"/>
                    <a:gd name="T1" fmla="*/ 13 h 23"/>
                    <a:gd name="T2" fmla="*/ 23 w 19"/>
                    <a:gd name="T3" fmla="*/ 6 h 23"/>
                    <a:gd name="T4" fmla="*/ 18 w 19"/>
                    <a:gd name="T5" fmla="*/ 32 h 23"/>
                    <a:gd name="T6" fmla="*/ 0 w 19"/>
                    <a:gd name="T7" fmla="*/ 25 h 23"/>
                    <a:gd name="T8" fmla="*/ 6 w 19"/>
                    <a:gd name="T9" fmla="*/ 1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0" name="Freeform 170"/>
                <p:cNvSpPr>
                  <a:spLocks/>
                </p:cNvSpPr>
                <p:nvPr userDrawn="1"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>
                    <a:gd name="T0" fmla="*/ 12 w 192"/>
                    <a:gd name="T1" fmla="*/ 0 h 85"/>
                    <a:gd name="T2" fmla="*/ 104 w 192"/>
                    <a:gd name="T3" fmla="*/ 25 h 85"/>
                    <a:gd name="T4" fmla="*/ 123 w 192"/>
                    <a:gd name="T5" fmla="*/ 19 h 85"/>
                    <a:gd name="T6" fmla="*/ 135 w 192"/>
                    <a:gd name="T7" fmla="*/ 0 h 85"/>
                    <a:gd name="T8" fmla="*/ 191 w 192"/>
                    <a:gd name="T9" fmla="*/ 31 h 85"/>
                    <a:gd name="T10" fmla="*/ 209 w 192"/>
                    <a:gd name="T11" fmla="*/ 50 h 85"/>
                    <a:gd name="T12" fmla="*/ 245 w 192"/>
                    <a:gd name="T13" fmla="*/ 63 h 85"/>
                    <a:gd name="T14" fmla="*/ 295 w 192"/>
                    <a:gd name="T15" fmla="*/ 82 h 85"/>
                    <a:gd name="T16" fmla="*/ 270 w 192"/>
                    <a:gd name="T17" fmla="*/ 121 h 85"/>
                    <a:gd name="T18" fmla="*/ 233 w 192"/>
                    <a:gd name="T19" fmla="*/ 96 h 85"/>
                    <a:gd name="T20" fmla="*/ 172 w 192"/>
                    <a:gd name="T21" fmla="*/ 121 h 85"/>
                    <a:gd name="T22" fmla="*/ 154 w 192"/>
                    <a:gd name="T23" fmla="*/ 133 h 85"/>
                    <a:gd name="T24" fmla="*/ 117 w 192"/>
                    <a:gd name="T25" fmla="*/ 108 h 85"/>
                    <a:gd name="T26" fmla="*/ 110 w 192"/>
                    <a:gd name="T27" fmla="*/ 57 h 85"/>
                    <a:gd name="T28" fmla="*/ 50 w 192"/>
                    <a:gd name="T29" fmla="*/ 82 h 85"/>
                    <a:gd name="T30" fmla="*/ 0 w 192"/>
                    <a:gd name="T31" fmla="*/ 50 h 85"/>
                    <a:gd name="T32" fmla="*/ 12 w 192"/>
                    <a:gd name="T33" fmla="*/ 13 h 85"/>
                    <a:gd name="T34" fmla="*/ 31 w 192"/>
                    <a:gd name="T35" fmla="*/ 6 h 85"/>
                    <a:gd name="T36" fmla="*/ 12 w 19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1" name="Freeform 171"/>
                <p:cNvSpPr>
                  <a:spLocks/>
                </p:cNvSpPr>
                <p:nvPr userDrawn="1"/>
              </p:nvSpPr>
              <p:spPr bwMode="ltGray">
                <a:xfrm>
                  <a:off x="3341" y="415"/>
                  <a:ext cx="1895" cy="634"/>
                </a:xfrm>
                <a:custGeom>
                  <a:avLst/>
                  <a:gdLst>
                    <a:gd name="T0" fmla="*/ 455 w 1533"/>
                    <a:gd name="T1" fmla="*/ 130 h 504"/>
                    <a:gd name="T2" fmla="*/ 517 w 1533"/>
                    <a:gd name="T3" fmla="*/ 111 h 504"/>
                    <a:gd name="T4" fmla="*/ 583 w 1533"/>
                    <a:gd name="T5" fmla="*/ 67 h 504"/>
                    <a:gd name="T6" fmla="*/ 791 w 1533"/>
                    <a:gd name="T7" fmla="*/ 104 h 504"/>
                    <a:gd name="T8" fmla="*/ 981 w 1533"/>
                    <a:gd name="T9" fmla="*/ 98 h 504"/>
                    <a:gd name="T10" fmla="*/ 993 w 1533"/>
                    <a:gd name="T11" fmla="*/ 4 h 504"/>
                    <a:gd name="T12" fmla="*/ 1098 w 1533"/>
                    <a:gd name="T13" fmla="*/ 86 h 504"/>
                    <a:gd name="T14" fmla="*/ 1171 w 1533"/>
                    <a:gd name="T15" fmla="*/ 48 h 504"/>
                    <a:gd name="T16" fmla="*/ 1183 w 1533"/>
                    <a:gd name="T17" fmla="*/ 35 h 504"/>
                    <a:gd name="T18" fmla="*/ 1323 w 1533"/>
                    <a:gd name="T19" fmla="*/ 111 h 504"/>
                    <a:gd name="T20" fmla="*/ 1293 w 1533"/>
                    <a:gd name="T21" fmla="*/ 142 h 504"/>
                    <a:gd name="T22" fmla="*/ 1281 w 1533"/>
                    <a:gd name="T23" fmla="*/ 213 h 504"/>
                    <a:gd name="T24" fmla="*/ 1305 w 1533"/>
                    <a:gd name="T25" fmla="*/ 320 h 504"/>
                    <a:gd name="T26" fmla="*/ 1433 w 1533"/>
                    <a:gd name="T27" fmla="*/ 389 h 504"/>
                    <a:gd name="T28" fmla="*/ 1635 w 1533"/>
                    <a:gd name="T29" fmla="*/ 428 h 504"/>
                    <a:gd name="T30" fmla="*/ 1721 w 1533"/>
                    <a:gd name="T31" fmla="*/ 516 h 504"/>
                    <a:gd name="T32" fmla="*/ 1696 w 1533"/>
                    <a:gd name="T33" fmla="*/ 434 h 504"/>
                    <a:gd name="T34" fmla="*/ 1605 w 1533"/>
                    <a:gd name="T35" fmla="*/ 307 h 504"/>
                    <a:gd name="T36" fmla="*/ 1543 w 1533"/>
                    <a:gd name="T37" fmla="*/ 213 h 504"/>
                    <a:gd name="T38" fmla="*/ 1623 w 1533"/>
                    <a:gd name="T39" fmla="*/ 231 h 504"/>
                    <a:gd name="T40" fmla="*/ 1752 w 1533"/>
                    <a:gd name="T41" fmla="*/ 238 h 504"/>
                    <a:gd name="T42" fmla="*/ 1874 w 1533"/>
                    <a:gd name="T43" fmla="*/ 313 h 504"/>
                    <a:gd name="T44" fmla="*/ 2020 w 1533"/>
                    <a:gd name="T45" fmla="*/ 376 h 504"/>
                    <a:gd name="T46" fmla="*/ 2228 w 1533"/>
                    <a:gd name="T47" fmla="*/ 528 h 504"/>
                    <a:gd name="T48" fmla="*/ 2331 w 1533"/>
                    <a:gd name="T49" fmla="*/ 572 h 504"/>
                    <a:gd name="T50" fmla="*/ 2130 w 1533"/>
                    <a:gd name="T51" fmla="*/ 472 h 504"/>
                    <a:gd name="T52" fmla="*/ 2014 w 1533"/>
                    <a:gd name="T53" fmla="*/ 630 h 504"/>
                    <a:gd name="T54" fmla="*/ 2142 w 1533"/>
                    <a:gd name="T55" fmla="*/ 655 h 504"/>
                    <a:gd name="T56" fmla="*/ 2167 w 1533"/>
                    <a:gd name="T57" fmla="*/ 743 h 504"/>
                    <a:gd name="T58" fmla="*/ 2124 w 1533"/>
                    <a:gd name="T59" fmla="*/ 693 h 504"/>
                    <a:gd name="T60" fmla="*/ 1947 w 1533"/>
                    <a:gd name="T61" fmla="*/ 737 h 504"/>
                    <a:gd name="T62" fmla="*/ 1874 w 1533"/>
                    <a:gd name="T63" fmla="*/ 787 h 504"/>
                    <a:gd name="T64" fmla="*/ 1874 w 1533"/>
                    <a:gd name="T65" fmla="*/ 699 h 504"/>
                    <a:gd name="T66" fmla="*/ 1794 w 1533"/>
                    <a:gd name="T67" fmla="*/ 687 h 504"/>
                    <a:gd name="T68" fmla="*/ 1623 w 1533"/>
                    <a:gd name="T69" fmla="*/ 649 h 504"/>
                    <a:gd name="T70" fmla="*/ 1451 w 1533"/>
                    <a:gd name="T71" fmla="*/ 528 h 504"/>
                    <a:gd name="T72" fmla="*/ 1250 w 1533"/>
                    <a:gd name="T73" fmla="*/ 434 h 504"/>
                    <a:gd name="T74" fmla="*/ 1177 w 1533"/>
                    <a:gd name="T75" fmla="*/ 389 h 504"/>
                    <a:gd name="T76" fmla="*/ 1042 w 1533"/>
                    <a:gd name="T77" fmla="*/ 357 h 504"/>
                    <a:gd name="T78" fmla="*/ 944 w 1533"/>
                    <a:gd name="T79" fmla="*/ 263 h 504"/>
                    <a:gd name="T80" fmla="*/ 914 w 1533"/>
                    <a:gd name="T81" fmla="*/ 282 h 504"/>
                    <a:gd name="T82" fmla="*/ 797 w 1533"/>
                    <a:gd name="T83" fmla="*/ 244 h 504"/>
                    <a:gd name="T84" fmla="*/ 773 w 1533"/>
                    <a:gd name="T85" fmla="*/ 161 h 504"/>
                    <a:gd name="T86" fmla="*/ 712 w 1533"/>
                    <a:gd name="T87" fmla="*/ 148 h 504"/>
                    <a:gd name="T88" fmla="*/ 651 w 1533"/>
                    <a:gd name="T89" fmla="*/ 250 h 504"/>
                    <a:gd name="T90" fmla="*/ 583 w 1533"/>
                    <a:gd name="T91" fmla="*/ 382 h 504"/>
                    <a:gd name="T92" fmla="*/ 461 w 1533"/>
                    <a:gd name="T93" fmla="*/ 382 h 504"/>
                    <a:gd name="T94" fmla="*/ 363 w 1533"/>
                    <a:gd name="T95" fmla="*/ 403 h 504"/>
                    <a:gd name="T96" fmla="*/ 357 w 1533"/>
                    <a:gd name="T97" fmla="*/ 447 h 504"/>
                    <a:gd name="T98" fmla="*/ 187 w 1533"/>
                    <a:gd name="T99" fmla="*/ 547 h 504"/>
                    <a:gd name="T100" fmla="*/ 131 w 1533"/>
                    <a:gd name="T101" fmla="*/ 591 h 504"/>
                    <a:gd name="T102" fmla="*/ 272 w 1533"/>
                    <a:gd name="T103" fmla="*/ 453 h 504"/>
                    <a:gd name="T104" fmla="*/ 180 w 1533"/>
                    <a:gd name="T105" fmla="*/ 409 h 504"/>
                    <a:gd name="T106" fmla="*/ 52 w 1533"/>
                    <a:gd name="T107" fmla="*/ 389 h 504"/>
                    <a:gd name="T108" fmla="*/ 119 w 1533"/>
                    <a:gd name="T109" fmla="*/ 257 h 504"/>
                    <a:gd name="T110" fmla="*/ 58 w 1533"/>
                    <a:gd name="T111" fmla="*/ 200 h 504"/>
                    <a:gd name="T112" fmla="*/ 46 w 1533"/>
                    <a:gd name="T113" fmla="*/ 180 h 504"/>
                    <a:gd name="T114" fmla="*/ 95 w 1533"/>
                    <a:gd name="T115" fmla="*/ 79 h 5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2" name="Freeform 172"/>
                <p:cNvSpPr>
                  <a:spLocks/>
                </p:cNvSpPr>
                <p:nvPr userDrawn="1"/>
              </p:nvSpPr>
              <p:spPr bwMode="ltGray">
                <a:xfrm>
                  <a:off x="3828" y="548"/>
                  <a:ext cx="744" cy="423"/>
                </a:xfrm>
                <a:custGeom>
                  <a:avLst/>
                  <a:gdLst>
                    <a:gd name="T0" fmla="*/ 477 w 602"/>
                    <a:gd name="T1" fmla="*/ 533 h 336"/>
                    <a:gd name="T2" fmla="*/ 305 w 602"/>
                    <a:gd name="T3" fmla="*/ 444 h 336"/>
                    <a:gd name="T4" fmla="*/ 293 w 602"/>
                    <a:gd name="T5" fmla="*/ 424 h 336"/>
                    <a:gd name="T6" fmla="*/ 299 w 602"/>
                    <a:gd name="T7" fmla="*/ 405 h 336"/>
                    <a:gd name="T8" fmla="*/ 269 w 602"/>
                    <a:gd name="T9" fmla="*/ 399 h 336"/>
                    <a:gd name="T10" fmla="*/ 214 w 602"/>
                    <a:gd name="T11" fmla="*/ 374 h 336"/>
                    <a:gd name="T12" fmla="*/ 195 w 602"/>
                    <a:gd name="T13" fmla="*/ 380 h 336"/>
                    <a:gd name="T14" fmla="*/ 226 w 602"/>
                    <a:gd name="T15" fmla="*/ 412 h 336"/>
                    <a:gd name="T16" fmla="*/ 201 w 602"/>
                    <a:gd name="T17" fmla="*/ 405 h 336"/>
                    <a:gd name="T18" fmla="*/ 189 w 602"/>
                    <a:gd name="T19" fmla="*/ 355 h 336"/>
                    <a:gd name="T20" fmla="*/ 153 w 602"/>
                    <a:gd name="T21" fmla="*/ 305 h 336"/>
                    <a:gd name="T22" fmla="*/ 12 w 602"/>
                    <a:gd name="T23" fmla="*/ 222 h 336"/>
                    <a:gd name="T24" fmla="*/ 31 w 602"/>
                    <a:gd name="T25" fmla="*/ 159 h 336"/>
                    <a:gd name="T26" fmla="*/ 49 w 602"/>
                    <a:gd name="T27" fmla="*/ 6 h 336"/>
                    <a:gd name="T28" fmla="*/ 122 w 602"/>
                    <a:gd name="T29" fmla="*/ 0 h 336"/>
                    <a:gd name="T30" fmla="*/ 153 w 602"/>
                    <a:gd name="T31" fmla="*/ 31 h 336"/>
                    <a:gd name="T32" fmla="*/ 189 w 602"/>
                    <a:gd name="T33" fmla="*/ 44 h 336"/>
                    <a:gd name="T34" fmla="*/ 208 w 602"/>
                    <a:gd name="T35" fmla="*/ 50 h 336"/>
                    <a:gd name="T36" fmla="*/ 287 w 602"/>
                    <a:gd name="T37" fmla="*/ 115 h 336"/>
                    <a:gd name="T38" fmla="*/ 281 w 602"/>
                    <a:gd name="T39" fmla="*/ 140 h 336"/>
                    <a:gd name="T40" fmla="*/ 336 w 602"/>
                    <a:gd name="T41" fmla="*/ 165 h 336"/>
                    <a:gd name="T42" fmla="*/ 446 w 602"/>
                    <a:gd name="T43" fmla="*/ 184 h 336"/>
                    <a:gd name="T44" fmla="*/ 471 w 602"/>
                    <a:gd name="T45" fmla="*/ 209 h 336"/>
                    <a:gd name="T46" fmla="*/ 525 w 602"/>
                    <a:gd name="T47" fmla="*/ 178 h 336"/>
                    <a:gd name="T48" fmla="*/ 581 w 602"/>
                    <a:gd name="T49" fmla="*/ 215 h 336"/>
                    <a:gd name="T50" fmla="*/ 617 w 602"/>
                    <a:gd name="T51" fmla="*/ 228 h 336"/>
                    <a:gd name="T52" fmla="*/ 666 w 602"/>
                    <a:gd name="T53" fmla="*/ 267 h 336"/>
                    <a:gd name="T54" fmla="*/ 721 w 602"/>
                    <a:gd name="T55" fmla="*/ 305 h 336"/>
                    <a:gd name="T56" fmla="*/ 751 w 602"/>
                    <a:gd name="T57" fmla="*/ 342 h 336"/>
                    <a:gd name="T58" fmla="*/ 843 w 602"/>
                    <a:gd name="T59" fmla="*/ 386 h 336"/>
                    <a:gd name="T60" fmla="*/ 818 w 602"/>
                    <a:gd name="T61" fmla="*/ 399 h 336"/>
                    <a:gd name="T62" fmla="*/ 770 w 602"/>
                    <a:gd name="T63" fmla="*/ 361 h 336"/>
                    <a:gd name="T64" fmla="*/ 751 w 602"/>
                    <a:gd name="T65" fmla="*/ 361 h 336"/>
                    <a:gd name="T66" fmla="*/ 788 w 602"/>
                    <a:gd name="T67" fmla="*/ 418 h 336"/>
                    <a:gd name="T68" fmla="*/ 892 w 602"/>
                    <a:gd name="T69" fmla="*/ 437 h 336"/>
                    <a:gd name="T70" fmla="*/ 911 w 602"/>
                    <a:gd name="T71" fmla="*/ 482 h 336"/>
                    <a:gd name="T72" fmla="*/ 837 w 602"/>
                    <a:gd name="T73" fmla="*/ 488 h 336"/>
                    <a:gd name="T74" fmla="*/ 477 w 602"/>
                    <a:gd name="T75" fmla="*/ 533 h 3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3" name="Freeform 173"/>
                <p:cNvSpPr>
                  <a:spLocks/>
                </p:cNvSpPr>
                <p:nvPr userDrawn="1"/>
              </p:nvSpPr>
              <p:spPr bwMode="ltGray">
                <a:xfrm>
                  <a:off x="3318" y="639"/>
                  <a:ext cx="41" cy="31"/>
                </a:xfrm>
                <a:custGeom>
                  <a:avLst/>
                  <a:gdLst>
                    <a:gd name="T0" fmla="*/ 43 w 33"/>
                    <a:gd name="T1" fmla="*/ 31 h 25"/>
                    <a:gd name="T2" fmla="*/ 37 w 33"/>
                    <a:gd name="T3" fmla="*/ 0 h 25"/>
                    <a:gd name="T4" fmla="*/ 50 w 33"/>
                    <a:gd name="T5" fmla="*/ 19 h 25"/>
                    <a:gd name="T6" fmla="*/ 43 w 33"/>
                    <a:gd name="T7" fmla="*/ 37 h 25"/>
                    <a:gd name="T8" fmla="*/ 43 w 33"/>
                    <a:gd name="T9" fmla="*/ 3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4" name="Freeform 174"/>
                <p:cNvSpPr>
                  <a:spLocks/>
                </p:cNvSpPr>
                <p:nvPr userDrawn="1"/>
              </p:nvSpPr>
              <p:spPr bwMode="ltGray">
                <a:xfrm>
                  <a:off x="3128" y="468"/>
                  <a:ext cx="62" cy="20"/>
                </a:xfrm>
                <a:custGeom>
                  <a:avLst/>
                  <a:gdLst>
                    <a:gd name="T0" fmla="*/ 52 w 50"/>
                    <a:gd name="T1" fmla="*/ 25 h 16"/>
                    <a:gd name="T2" fmla="*/ 64 w 50"/>
                    <a:gd name="T3" fmla="*/ 0 h 16"/>
                    <a:gd name="T4" fmla="*/ 52 w 50"/>
                    <a:gd name="T5" fmla="*/ 25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5" name="Freeform 175"/>
                <p:cNvSpPr>
                  <a:spLocks/>
                </p:cNvSpPr>
                <p:nvPr userDrawn="1"/>
              </p:nvSpPr>
              <p:spPr bwMode="ltGray">
                <a:xfrm>
                  <a:off x="3110" y="867"/>
                  <a:ext cx="47" cy="47"/>
                </a:xfrm>
                <a:custGeom>
                  <a:avLst/>
                  <a:gdLst>
                    <a:gd name="T0" fmla="*/ 32 w 38"/>
                    <a:gd name="T1" fmla="*/ 35 h 38"/>
                    <a:gd name="T2" fmla="*/ 45 w 38"/>
                    <a:gd name="T3" fmla="*/ 11 h 38"/>
                    <a:gd name="T4" fmla="*/ 57 w 38"/>
                    <a:gd name="T5" fmla="*/ 30 h 38"/>
                    <a:gd name="T6" fmla="*/ 32 w 38"/>
                    <a:gd name="T7" fmla="*/ 35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6" name="Freeform 176"/>
                <p:cNvSpPr>
                  <a:spLocks/>
                </p:cNvSpPr>
                <p:nvPr userDrawn="1"/>
              </p:nvSpPr>
              <p:spPr bwMode="ltGray">
                <a:xfrm>
                  <a:off x="3175" y="880"/>
                  <a:ext cx="29" cy="26"/>
                </a:xfrm>
                <a:custGeom>
                  <a:avLst/>
                  <a:gdLst>
                    <a:gd name="T0" fmla="*/ 19 w 23"/>
                    <a:gd name="T1" fmla="*/ 27 h 20"/>
                    <a:gd name="T2" fmla="*/ 6 w 23"/>
                    <a:gd name="T3" fmla="*/ 7 h 20"/>
                    <a:gd name="T4" fmla="*/ 32 w 23"/>
                    <a:gd name="T5" fmla="*/ 13 h 20"/>
                    <a:gd name="T6" fmla="*/ 25 w 23"/>
                    <a:gd name="T7" fmla="*/ 34 h 20"/>
                    <a:gd name="T8" fmla="*/ 19 w 23"/>
                    <a:gd name="T9" fmla="*/ 2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7" name="Freeform 177"/>
                <p:cNvSpPr>
                  <a:spLocks/>
                </p:cNvSpPr>
                <p:nvPr userDrawn="1"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>
                    <a:gd name="T0" fmla="*/ 0 w 41"/>
                    <a:gd name="T1" fmla="*/ 41 h 29"/>
                    <a:gd name="T2" fmla="*/ 19 w 41"/>
                    <a:gd name="T3" fmla="*/ 47 h 29"/>
                    <a:gd name="T4" fmla="*/ 0 w 41"/>
                    <a:gd name="T5" fmla="*/ 41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8" name="Freeform 178"/>
                <p:cNvSpPr>
                  <a:spLocks/>
                </p:cNvSpPr>
                <p:nvPr userDrawn="1"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>
                    <a:gd name="T0" fmla="*/ 25 w 156"/>
                    <a:gd name="T1" fmla="*/ 50 h 56"/>
                    <a:gd name="T2" fmla="*/ 43 w 156"/>
                    <a:gd name="T3" fmla="*/ 0 h 56"/>
                    <a:gd name="T4" fmla="*/ 104 w 156"/>
                    <a:gd name="T5" fmla="*/ 19 h 56"/>
                    <a:gd name="T6" fmla="*/ 202 w 156"/>
                    <a:gd name="T7" fmla="*/ 31 h 56"/>
                    <a:gd name="T8" fmla="*/ 160 w 156"/>
                    <a:gd name="T9" fmla="*/ 44 h 56"/>
                    <a:gd name="T10" fmla="*/ 85 w 156"/>
                    <a:gd name="T11" fmla="*/ 44 h 56"/>
                    <a:gd name="T12" fmla="*/ 49 w 156"/>
                    <a:gd name="T13" fmla="*/ 56 h 56"/>
                    <a:gd name="T14" fmla="*/ 25 w 156"/>
                    <a:gd name="T15" fmla="*/ 50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79" name="Freeform 179"/>
                <p:cNvSpPr>
                  <a:spLocks/>
                </p:cNvSpPr>
                <p:nvPr userDrawn="1"/>
              </p:nvSpPr>
              <p:spPr bwMode="ltGray">
                <a:xfrm>
                  <a:off x="2184" y="226"/>
                  <a:ext cx="87" cy="33"/>
                </a:xfrm>
                <a:custGeom>
                  <a:avLst/>
                  <a:gdLst>
                    <a:gd name="T0" fmla="*/ 81 w 71"/>
                    <a:gd name="T1" fmla="*/ 25 h 26"/>
                    <a:gd name="T2" fmla="*/ 62 w 71"/>
                    <a:gd name="T3" fmla="*/ 0 h 26"/>
                    <a:gd name="T4" fmla="*/ 99 w 71"/>
                    <a:gd name="T5" fmla="*/ 13 h 26"/>
                    <a:gd name="T6" fmla="*/ 93 w 71"/>
                    <a:gd name="T7" fmla="*/ 38 h 26"/>
                    <a:gd name="T8" fmla="*/ 81 w 71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0" name="Freeform 180"/>
                <p:cNvSpPr>
                  <a:spLocks/>
                </p:cNvSpPr>
                <p:nvPr userDrawn="1"/>
              </p:nvSpPr>
              <p:spPr bwMode="ltGray">
                <a:xfrm>
                  <a:off x="2216" y="256"/>
                  <a:ext cx="81" cy="50"/>
                </a:xfrm>
                <a:custGeom>
                  <a:avLst/>
                  <a:gdLst>
                    <a:gd name="T0" fmla="*/ 0 w 66"/>
                    <a:gd name="T1" fmla="*/ 19 h 40"/>
                    <a:gd name="T2" fmla="*/ 91 w 66"/>
                    <a:gd name="T3" fmla="*/ 13 h 40"/>
                    <a:gd name="T4" fmla="*/ 66 w 66"/>
                    <a:gd name="T5" fmla="*/ 63 h 40"/>
                    <a:gd name="T6" fmla="*/ 6 w 66"/>
                    <a:gd name="T7" fmla="*/ 31 h 40"/>
                    <a:gd name="T8" fmla="*/ 0 w 66"/>
                    <a:gd name="T9" fmla="*/ 19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1" name="Freeform 181"/>
                <p:cNvSpPr>
                  <a:spLocks/>
                </p:cNvSpPr>
                <p:nvPr userDrawn="1"/>
              </p:nvSpPr>
              <p:spPr bwMode="ltGray">
                <a:xfrm>
                  <a:off x="2285" y="286"/>
                  <a:ext cx="68" cy="36"/>
                </a:xfrm>
                <a:custGeom>
                  <a:avLst/>
                  <a:gdLst>
                    <a:gd name="T0" fmla="*/ 0 w 55"/>
                    <a:gd name="T1" fmla="*/ 33 h 28"/>
                    <a:gd name="T2" fmla="*/ 19 w 55"/>
                    <a:gd name="T3" fmla="*/ 13 h 28"/>
                    <a:gd name="T4" fmla="*/ 56 w 55"/>
                    <a:gd name="T5" fmla="*/ 0 h 28"/>
                    <a:gd name="T6" fmla="*/ 0 w 55"/>
                    <a:gd name="T7" fmla="*/ 33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2" name="Freeform 182"/>
                <p:cNvSpPr>
                  <a:spLocks/>
                </p:cNvSpPr>
                <p:nvPr userDrawn="1"/>
              </p:nvSpPr>
              <p:spPr bwMode="ltGray">
                <a:xfrm>
                  <a:off x="1385" y="327"/>
                  <a:ext cx="1964" cy="1132"/>
                </a:xfrm>
                <a:custGeom>
                  <a:avLst/>
                  <a:gdLst>
                    <a:gd name="T0" fmla="*/ 440 w 1589"/>
                    <a:gd name="T1" fmla="*/ 196 h 900"/>
                    <a:gd name="T2" fmla="*/ 501 w 1589"/>
                    <a:gd name="T3" fmla="*/ 171 h 900"/>
                    <a:gd name="T4" fmla="*/ 604 w 1589"/>
                    <a:gd name="T5" fmla="*/ 114 h 900"/>
                    <a:gd name="T6" fmla="*/ 471 w 1589"/>
                    <a:gd name="T7" fmla="*/ 303 h 900"/>
                    <a:gd name="T8" fmla="*/ 544 w 1589"/>
                    <a:gd name="T9" fmla="*/ 265 h 900"/>
                    <a:gd name="T10" fmla="*/ 617 w 1589"/>
                    <a:gd name="T11" fmla="*/ 240 h 900"/>
                    <a:gd name="T12" fmla="*/ 727 w 1589"/>
                    <a:gd name="T13" fmla="*/ 140 h 900"/>
                    <a:gd name="T14" fmla="*/ 745 w 1589"/>
                    <a:gd name="T15" fmla="*/ 165 h 900"/>
                    <a:gd name="T16" fmla="*/ 843 w 1589"/>
                    <a:gd name="T17" fmla="*/ 88 h 900"/>
                    <a:gd name="T18" fmla="*/ 1198 w 1589"/>
                    <a:gd name="T19" fmla="*/ 13 h 900"/>
                    <a:gd name="T20" fmla="*/ 1100 w 1589"/>
                    <a:gd name="T21" fmla="*/ 146 h 900"/>
                    <a:gd name="T22" fmla="*/ 1277 w 1589"/>
                    <a:gd name="T23" fmla="*/ 108 h 900"/>
                    <a:gd name="T24" fmla="*/ 1430 w 1589"/>
                    <a:gd name="T25" fmla="*/ 121 h 900"/>
                    <a:gd name="T26" fmla="*/ 1455 w 1589"/>
                    <a:gd name="T27" fmla="*/ 190 h 900"/>
                    <a:gd name="T28" fmla="*/ 1515 w 1589"/>
                    <a:gd name="T29" fmla="*/ 177 h 900"/>
                    <a:gd name="T30" fmla="*/ 1601 w 1589"/>
                    <a:gd name="T31" fmla="*/ 158 h 900"/>
                    <a:gd name="T32" fmla="*/ 1669 w 1589"/>
                    <a:gd name="T33" fmla="*/ 121 h 900"/>
                    <a:gd name="T34" fmla="*/ 1681 w 1589"/>
                    <a:gd name="T35" fmla="*/ 171 h 900"/>
                    <a:gd name="T36" fmla="*/ 1754 w 1589"/>
                    <a:gd name="T37" fmla="*/ 158 h 900"/>
                    <a:gd name="T38" fmla="*/ 1858 w 1589"/>
                    <a:gd name="T39" fmla="*/ 209 h 900"/>
                    <a:gd name="T40" fmla="*/ 1974 w 1589"/>
                    <a:gd name="T41" fmla="*/ 240 h 900"/>
                    <a:gd name="T42" fmla="*/ 2059 w 1589"/>
                    <a:gd name="T43" fmla="*/ 234 h 900"/>
                    <a:gd name="T44" fmla="*/ 2335 w 1589"/>
                    <a:gd name="T45" fmla="*/ 330 h 900"/>
                    <a:gd name="T46" fmla="*/ 2304 w 1589"/>
                    <a:gd name="T47" fmla="*/ 367 h 900"/>
                    <a:gd name="T48" fmla="*/ 2254 w 1589"/>
                    <a:gd name="T49" fmla="*/ 443 h 900"/>
                    <a:gd name="T50" fmla="*/ 2053 w 1589"/>
                    <a:gd name="T51" fmla="*/ 506 h 900"/>
                    <a:gd name="T52" fmla="*/ 1962 w 1589"/>
                    <a:gd name="T53" fmla="*/ 595 h 900"/>
                    <a:gd name="T54" fmla="*/ 1912 w 1589"/>
                    <a:gd name="T55" fmla="*/ 708 h 900"/>
                    <a:gd name="T56" fmla="*/ 1955 w 1589"/>
                    <a:gd name="T57" fmla="*/ 513 h 900"/>
                    <a:gd name="T58" fmla="*/ 1901 w 1589"/>
                    <a:gd name="T59" fmla="*/ 480 h 900"/>
                    <a:gd name="T60" fmla="*/ 1802 w 1589"/>
                    <a:gd name="T61" fmla="*/ 570 h 900"/>
                    <a:gd name="T62" fmla="*/ 1742 w 1589"/>
                    <a:gd name="T63" fmla="*/ 538 h 900"/>
                    <a:gd name="T64" fmla="*/ 1528 w 1589"/>
                    <a:gd name="T65" fmla="*/ 614 h 900"/>
                    <a:gd name="T66" fmla="*/ 1497 w 1589"/>
                    <a:gd name="T67" fmla="*/ 670 h 900"/>
                    <a:gd name="T68" fmla="*/ 1577 w 1589"/>
                    <a:gd name="T69" fmla="*/ 741 h 900"/>
                    <a:gd name="T70" fmla="*/ 1405 w 1589"/>
                    <a:gd name="T71" fmla="*/ 1038 h 900"/>
                    <a:gd name="T72" fmla="*/ 1299 w 1589"/>
                    <a:gd name="T73" fmla="*/ 1171 h 900"/>
                    <a:gd name="T74" fmla="*/ 1299 w 1589"/>
                    <a:gd name="T75" fmla="*/ 1282 h 900"/>
                    <a:gd name="T76" fmla="*/ 1247 w 1589"/>
                    <a:gd name="T77" fmla="*/ 1202 h 900"/>
                    <a:gd name="T78" fmla="*/ 1229 w 1589"/>
                    <a:gd name="T79" fmla="*/ 1127 h 900"/>
                    <a:gd name="T80" fmla="*/ 1063 w 1589"/>
                    <a:gd name="T81" fmla="*/ 1152 h 900"/>
                    <a:gd name="T82" fmla="*/ 1115 w 1589"/>
                    <a:gd name="T83" fmla="*/ 1301 h 900"/>
                    <a:gd name="T84" fmla="*/ 1125 w 1589"/>
                    <a:gd name="T85" fmla="*/ 1386 h 900"/>
                    <a:gd name="T86" fmla="*/ 367 w 1589"/>
                    <a:gd name="T87" fmla="*/ 228 h 9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3" name="Freeform 183"/>
                <p:cNvSpPr>
                  <a:spLocks/>
                </p:cNvSpPr>
                <p:nvPr userDrawn="1"/>
              </p:nvSpPr>
              <p:spPr bwMode="ltGray">
                <a:xfrm>
                  <a:off x="2655" y="878"/>
                  <a:ext cx="58" cy="208"/>
                </a:xfrm>
                <a:custGeom>
                  <a:avLst/>
                  <a:gdLst>
                    <a:gd name="T0" fmla="*/ 7 w 47"/>
                    <a:gd name="T1" fmla="*/ 248 h 165"/>
                    <a:gd name="T2" fmla="*/ 23 w 47"/>
                    <a:gd name="T3" fmla="*/ 171 h 165"/>
                    <a:gd name="T4" fmla="*/ 26 w 47"/>
                    <a:gd name="T5" fmla="*/ 108 h 165"/>
                    <a:gd name="T6" fmla="*/ 17 w 47"/>
                    <a:gd name="T7" fmla="*/ 63 h 165"/>
                    <a:gd name="T8" fmla="*/ 26 w 47"/>
                    <a:gd name="T9" fmla="*/ 19 h 165"/>
                    <a:gd name="T10" fmla="*/ 32 w 47"/>
                    <a:gd name="T11" fmla="*/ 0 h 165"/>
                    <a:gd name="T12" fmla="*/ 47 w 47"/>
                    <a:gd name="T13" fmla="*/ 48 h 165"/>
                    <a:gd name="T14" fmla="*/ 72 w 47"/>
                    <a:gd name="T15" fmla="*/ 156 h 165"/>
                    <a:gd name="T16" fmla="*/ 47 w 47"/>
                    <a:gd name="T17" fmla="*/ 171 h 165"/>
                    <a:gd name="T18" fmla="*/ 35 w 47"/>
                    <a:gd name="T19" fmla="*/ 200 h 165"/>
                    <a:gd name="T20" fmla="*/ 32 w 47"/>
                    <a:gd name="T21" fmla="*/ 209 h 165"/>
                    <a:gd name="T22" fmla="*/ 41 w 47"/>
                    <a:gd name="T23" fmla="*/ 213 h 165"/>
                    <a:gd name="T24" fmla="*/ 47 w 47"/>
                    <a:gd name="T25" fmla="*/ 232 h 165"/>
                    <a:gd name="T26" fmla="*/ 20 w 47"/>
                    <a:gd name="T27" fmla="*/ 236 h 165"/>
                    <a:gd name="T28" fmla="*/ 11 w 47"/>
                    <a:gd name="T29" fmla="*/ 255 h 165"/>
                    <a:gd name="T30" fmla="*/ 5 w 47"/>
                    <a:gd name="T31" fmla="*/ 245 h 165"/>
                    <a:gd name="T32" fmla="*/ 7 w 47"/>
                    <a:gd name="T33" fmla="*/ 248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4" name="Freeform 184"/>
                <p:cNvSpPr>
                  <a:spLocks/>
                </p:cNvSpPr>
                <p:nvPr userDrawn="1"/>
              </p:nvSpPr>
              <p:spPr bwMode="ltGray">
                <a:xfrm>
                  <a:off x="2621" y="1053"/>
                  <a:ext cx="171" cy="129"/>
                </a:xfrm>
                <a:custGeom>
                  <a:avLst/>
                  <a:gdLst>
                    <a:gd name="T0" fmla="*/ 40 w 138"/>
                    <a:gd name="T1" fmla="*/ 95 h 103"/>
                    <a:gd name="T2" fmla="*/ 46 w 138"/>
                    <a:gd name="T3" fmla="*/ 68 h 103"/>
                    <a:gd name="T4" fmla="*/ 77 w 138"/>
                    <a:gd name="T5" fmla="*/ 51 h 103"/>
                    <a:gd name="T6" fmla="*/ 83 w 138"/>
                    <a:gd name="T7" fmla="*/ 70 h 103"/>
                    <a:gd name="T8" fmla="*/ 102 w 138"/>
                    <a:gd name="T9" fmla="*/ 76 h 103"/>
                    <a:gd name="T10" fmla="*/ 123 w 138"/>
                    <a:gd name="T11" fmla="*/ 86 h 103"/>
                    <a:gd name="T12" fmla="*/ 178 w 138"/>
                    <a:gd name="T13" fmla="*/ 51 h 103"/>
                    <a:gd name="T14" fmla="*/ 200 w 138"/>
                    <a:gd name="T15" fmla="*/ 26 h 103"/>
                    <a:gd name="T16" fmla="*/ 212 w 138"/>
                    <a:gd name="T17" fmla="*/ 18 h 103"/>
                    <a:gd name="T18" fmla="*/ 162 w 138"/>
                    <a:gd name="T19" fmla="*/ 76 h 103"/>
                    <a:gd name="T20" fmla="*/ 129 w 138"/>
                    <a:gd name="T21" fmla="*/ 105 h 103"/>
                    <a:gd name="T22" fmla="*/ 102 w 138"/>
                    <a:gd name="T23" fmla="*/ 126 h 103"/>
                    <a:gd name="T24" fmla="*/ 73 w 138"/>
                    <a:gd name="T25" fmla="*/ 162 h 103"/>
                    <a:gd name="T26" fmla="*/ 40 w 138"/>
                    <a:gd name="T27" fmla="*/ 139 h 103"/>
                    <a:gd name="T28" fmla="*/ 31 w 138"/>
                    <a:gd name="T29" fmla="*/ 137 h 103"/>
                    <a:gd name="T30" fmla="*/ 33 w 138"/>
                    <a:gd name="T31" fmla="*/ 152 h 103"/>
                    <a:gd name="T32" fmla="*/ 0 w 138"/>
                    <a:gd name="T33" fmla="*/ 152 h 103"/>
                    <a:gd name="T34" fmla="*/ 15 w 138"/>
                    <a:gd name="T35" fmla="*/ 124 h 103"/>
                    <a:gd name="T36" fmla="*/ 40 w 138"/>
                    <a:gd name="T37" fmla="*/ 95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5" name="Freeform 185"/>
                <p:cNvSpPr>
                  <a:spLocks/>
                </p:cNvSpPr>
                <p:nvPr userDrawn="1"/>
              </p:nvSpPr>
              <p:spPr bwMode="ltGray">
                <a:xfrm>
                  <a:off x="2436" y="1175"/>
                  <a:ext cx="232" cy="269"/>
                </a:xfrm>
                <a:custGeom>
                  <a:avLst/>
                  <a:gdLst>
                    <a:gd name="T0" fmla="*/ 241 w 188"/>
                    <a:gd name="T1" fmla="*/ 38 h 214"/>
                    <a:gd name="T2" fmla="*/ 243 w 188"/>
                    <a:gd name="T3" fmla="*/ 10 h 214"/>
                    <a:gd name="T4" fmla="*/ 259 w 188"/>
                    <a:gd name="T5" fmla="*/ 0 h 214"/>
                    <a:gd name="T6" fmla="*/ 278 w 188"/>
                    <a:gd name="T7" fmla="*/ 38 h 214"/>
                    <a:gd name="T8" fmla="*/ 286 w 188"/>
                    <a:gd name="T9" fmla="*/ 67 h 214"/>
                    <a:gd name="T10" fmla="*/ 271 w 188"/>
                    <a:gd name="T11" fmla="*/ 92 h 214"/>
                    <a:gd name="T12" fmla="*/ 259 w 188"/>
                    <a:gd name="T13" fmla="*/ 121 h 214"/>
                    <a:gd name="T14" fmla="*/ 247 w 188"/>
                    <a:gd name="T15" fmla="*/ 199 h 214"/>
                    <a:gd name="T16" fmla="*/ 220 w 188"/>
                    <a:gd name="T17" fmla="*/ 215 h 214"/>
                    <a:gd name="T18" fmla="*/ 183 w 188"/>
                    <a:gd name="T19" fmla="*/ 217 h 214"/>
                    <a:gd name="T20" fmla="*/ 170 w 188"/>
                    <a:gd name="T21" fmla="*/ 196 h 214"/>
                    <a:gd name="T22" fmla="*/ 155 w 188"/>
                    <a:gd name="T23" fmla="*/ 231 h 214"/>
                    <a:gd name="T24" fmla="*/ 137 w 188"/>
                    <a:gd name="T25" fmla="*/ 238 h 214"/>
                    <a:gd name="T26" fmla="*/ 122 w 188"/>
                    <a:gd name="T27" fmla="*/ 209 h 214"/>
                    <a:gd name="T28" fmla="*/ 89 w 188"/>
                    <a:gd name="T29" fmla="*/ 228 h 214"/>
                    <a:gd name="T30" fmla="*/ 116 w 188"/>
                    <a:gd name="T31" fmla="*/ 224 h 214"/>
                    <a:gd name="T32" fmla="*/ 118 w 188"/>
                    <a:gd name="T33" fmla="*/ 253 h 214"/>
                    <a:gd name="T34" fmla="*/ 89 w 188"/>
                    <a:gd name="T35" fmla="*/ 263 h 214"/>
                    <a:gd name="T36" fmla="*/ 52 w 188"/>
                    <a:gd name="T37" fmla="*/ 263 h 214"/>
                    <a:gd name="T38" fmla="*/ 54 w 188"/>
                    <a:gd name="T39" fmla="*/ 244 h 214"/>
                    <a:gd name="T40" fmla="*/ 70 w 188"/>
                    <a:gd name="T41" fmla="*/ 228 h 214"/>
                    <a:gd name="T42" fmla="*/ 52 w 188"/>
                    <a:gd name="T43" fmla="*/ 234 h 214"/>
                    <a:gd name="T44" fmla="*/ 39 w 188"/>
                    <a:gd name="T45" fmla="*/ 263 h 214"/>
                    <a:gd name="T46" fmla="*/ 46 w 188"/>
                    <a:gd name="T47" fmla="*/ 300 h 214"/>
                    <a:gd name="T48" fmla="*/ 21 w 188"/>
                    <a:gd name="T49" fmla="*/ 316 h 214"/>
                    <a:gd name="T50" fmla="*/ 0 w 188"/>
                    <a:gd name="T51" fmla="*/ 338 h 214"/>
                    <a:gd name="T52" fmla="*/ 12 w 188"/>
                    <a:gd name="T53" fmla="*/ 297 h 214"/>
                    <a:gd name="T54" fmla="*/ 0 w 188"/>
                    <a:gd name="T55" fmla="*/ 259 h 214"/>
                    <a:gd name="T56" fmla="*/ 21 w 188"/>
                    <a:gd name="T57" fmla="*/ 240 h 214"/>
                    <a:gd name="T58" fmla="*/ 48 w 188"/>
                    <a:gd name="T59" fmla="*/ 211 h 214"/>
                    <a:gd name="T60" fmla="*/ 67 w 188"/>
                    <a:gd name="T61" fmla="*/ 186 h 214"/>
                    <a:gd name="T62" fmla="*/ 110 w 188"/>
                    <a:gd name="T63" fmla="*/ 184 h 214"/>
                    <a:gd name="T64" fmla="*/ 128 w 188"/>
                    <a:gd name="T65" fmla="*/ 177 h 214"/>
                    <a:gd name="T66" fmla="*/ 174 w 188"/>
                    <a:gd name="T67" fmla="*/ 123 h 214"/>
                    <a:gd name="T68" fmla="*/ 183 w 188"/>
                    <a:gd name="T69" fmla="*/ 146 h 214"/>
                    <a:gd name="T70" fmla="*/ 201 w 188"/>
                    <a:gd name="T71" fmla="*/ 121 h 214"/>
                    <a:gd name="T72" fmla="*/ 228 w 188"/>
                    <a:gd name="T73" fmla="*/ 85 h 214"/>
                    <a:gd name="T74" fmla="*/ 234 w 188"/>
                    <a:gd name="T75" fmla="*/ 67 h 214"/>
                    <a:gd name="T76" fmla="*/ 226 w 188"/>
                    <a:gd name="T77" fmla="*/ 60 h 214"/>
                    <a:gd name="T78" fmla="*/ 232 w 188"/>
                    <a:gd name="T79" fmla="*/ 50 h 214"/>
                    <a:gd name="T80" fmla="*/ 241 w 188"/>
                    <a:gd name="T81" fmla="*/ 3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6" name="Freeform 186"/>
                <p:cNvSpPr>
                  <a:spLocks/>
                </p:cNvSpPr>
                <p:nvPr userDrawn="1"/>
              </p:nvSpPr>
              <p:spPr bwMode="ltGray">
                <a:xfrm>
                  <a:off x="2592" y="1252"/>
                  <a:ext cx="16" cy="16"/>
                </a:xfrm>
                <a:custGeom>
                  <a:avLst/>
                  <a:gdLst>
                    <a:gd name="T0" fmla="*/ 0 w 13"/>
                    <a:gd name="T1" fmla="*/ 14 h 13"/>
                    <a:gd name="T2" fmla="*/ 6 w 13"/>
                    <a:gd name="T3" fmla="*/ 20 h 13"/>
                    <a:gd name="T4" fmla="*/ 0 w 13"/>
                    <a:gd name="T5" fmla="*/ 1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7" name="Freeform 187"/>
                <p:cNvSpPr>
                  <a:spLocks/>
                </p:cNvSpPr>
                <p:nvPr userDrawn="1"/>
              </p:nvSpPr>
              <p:spPr bwMode="ltGray">
                <a:xfrm>
                  <a:off x="1294" y="1437"/>
                  <a:ext cx="1003" cy="709"/>
                </a:xfrm>
                <a:custGeom>
                  <a:avLst/>
                  <a:gdLst>
                    <a:gd name="T0" fmla="*/ 1239 w 812"/>
                    <a:gd name="T1" fmla="*/ 41 h 564"/>
                    <a:gd name="T2" fmla="*/ 1187 w 812"/>
                    <a:gd name="T3" fmla="*/ 123 h 564"/>
                    <a:gd name="T4" fmla="*/ 1141 w 812"/>
                    <a:gd name="T5" fmla="*/ 192 h 564"/>
                    <a:gd name="T6" fmla="*/ 1102 w 812"/>
                    <a:gd name="T7" fmla="*/ 225 h 564"/>
                    <a:gd name="T8" fmla="*/ 967 w 812"/>
                    <a:gd name="T9" fmla="*/ 284 h 564"/>
                    <a:gd name="T10" fmla="*/ 965 w 812"/>
                    <a:gd name="T11" fmla="*/ 332 h 564"/>
                    <a:gd name="T12" fmla="*/ 921 w 812"/>
                    <a:gd name="T13" fmla="*/ 363 h 564"/>
                    <a:gd name="T14" fmla="*/ 946 w 812"/>
                    <a:gd name="T15" fmla="*/ 282 h 564"/>
                    <a:gd name="T16" fmla="*/ 878 w 812"/>
                    <a:gd name="T17" fmla="*/ 297 h 564"/>
                    <a:gd name="T18" fmla="*/ 849 w 812"/>
                    <a:gd name="T19" fmla="*/ 344 h 564"/>
                    <a:gd name="T20" fmla="*/ 909 w 812"/>
                    <a:gd name="T21" fmla="*/ 442 h 564"/>
                    <a:gd name="T22" fmla="*/ 907 w 812"/>
                    <a:gd name="T23" fmla="*/ 582 h 564"/>
                    <a:gd name="T24" fmla="*/ 826 w 812"/>
                    <a:gd name="T25" fmla="*/ 641 h 564"/>
                    <a:gd name="T26" fmla="*/ 797 w 812"/>
                    <a:gd name="T27" fmla="*/ 610 h 564"/>
                    <a:gd name="T28" fmla="*/ 735 w 812"/>
                    <a:gd name="T29" fmla="*/ 549 h 564"/>
                    <a:gd name="T30" fmla="*/ 705 w 812"/>
                    <a:gd name="T31" fmla="*/ 549 h 564"/>
                    <a:gd name="T32" fmla="*/ 687 w 812"/>
                    <a:gd name="T33" fmla="*/ 622 h 564"/>
                    <a:gd name="T34" fmla="*/ 763 w 812"/>
                    <a:gd name="T35" fmla="*/ 733 h 564"/>
                    <a:gd name="T36" fmla="*/ 778 w 812"/>
                    <a:gd name="T37" fmla="*/ 828 h 564"/>
                    <a:gd name="T38" fmla="*/ 803 w 812"/>
                    <a:gd name="T39" fmla="*/ 885 h 564"/>
                    <a:gd name="T40" fmla="*/ 751 w 812"/>
                    <a:gd name="T41" fmla="*/ 860 h 564"/>
                    <a:gd name="T42" fmla="*/ 718 w 812"/>
                    <a:gd name="T43" fmla="*/ 818 h 564"/>
                    <a:gd name="T44" fmla="*/ 644 w 812"/>
                    <a:gd name="T45" fmla="*/ 670 h 564"/>
                    <a:gd name="T46" fmla="*/ 650 w 812"/>
                    <a:gd name="T47" fmla="*/ 490 h 564"/>
                    <a:gd name="T48" fmla="*/ 644 w 812"/>
                    <a:gd name="T49" fmla="*/ 424 h 564"/>
                    <a:gd name="T50" fmla="*/ 629 w 812"/>
                    <a:gd name="T51" fmla="*/ 436 h 564"/>
                    <a:gd name="T52" fmla="*/ 589 w 812"/>
                    <a:gd name="T53" fmla="*/ 420 h 564"/>
                    <a:gd name="T54" fmla="*/ 550 w 812"/>
                    <a:gd name="T55" fmla="*/ 269 h 564"/>
                    <a:gd name="T56" fmla="*/ 504 w 812"/>
                    <a:gd name="T57" fmla="*/ 263 h 564"/>
                    <a:gd name="T58" fmla="*/ 440 w 812"/>
                    <a:gd name="T59" fmla="*/ 272 h 564"/>
                    <a:gd name="T60" fmla="*/ 369 w 812"/>
                    <a:gd name="T61" fmla="*/ 367 h 564"/>
                    <a:gd name="T62" fmla="*/ 299 w 812"/>
                    <a:gd name="T63" fmla="*/ 424 h 564"/>
                    <a:gd name="T64" fmla="*/ 280 w 812"/>
                    <a:gd name="T65" fmla="*/ 432 h 564"/>
                    <a:gd name="T66" fmla="*/ 245 w 812"/>
                    <a:gd name="T67" fmla="*/ 518 h 564"/>
                    <a:gd name="T68" fmla="*/ 232 w 812"/>
                    <a:gd name="T69" fmla="*/ 559 h 564"/>
                    <a:gd name="T70" fmla="*/ 195 w 812"/>
                    <a:gd name="T71" fmla="*/ 639 h 564"/>
                    <a:gd name="T72" fmla="*/ 143 w 812"/>
                    <a:gd name="T73" fmla="*/ 620 h 564"/>
                    <a:gd name="T74" fmla="*/ 101 w 812"/>
                    <a:gd name="T75" fmla="*/ 407 h 564"/>
                    <a:gd name="T76" fmla="*/ 110 w 812"/>
                    <a:gd name="T77" fmla="*/ 246 h 564"/>
                    <a:gd name="T78" fmla="*/ 67 w 812"/>
                    <a:gd name="T79" fmla="*/ 284 h 564"/>
                    <a:gd name="T80" fmla="*/ 31 w 812"/>
                    <a:gd name="T81" fmla="*/ 238 h 564"/>
                    <a:gd name="T82" fmla="*/ 37 w 812"/>
                    <a:gd name="T83" fmla="*/ 217 h 564"/>
                    <a:gd name="T84" fmla="*/ 0 w 812"/>
                    <a:gd name="T85" fmla="*/ 146 h 564"/>
                    <a:gd name="T86" fmla="*/ 1218 w 812"/>
                    <a:gd name="T87" fmla="*/ 10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8" name="Freeform 188"/>
                <p:cNvSpPr>
                  <a:spLocks/>
                </p:cNvSpPr>
                <p:nvPr userDrawn="1"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>
                    <a:gd name="T0" fmla="*/ 11 w 43"/>
                    <a:gd name="T1" fmla="*/ 18 h 85"/>
                    <a:gd name="T2" fmla="*/ 26 w 43"/>
                    <a:gd name="T3" fmla="*/ 5 h 85"/>
                    <a:gd name="T4" fmla="*/ 58 w 43"/>
                    <a:gd name="T5" fmla="*/ 53 h 85"/>
                    <a:gd name="T6" fmla="*/ 30 w 43"/>
                    <a:gd name="T7" fmla="*/ 135 h 85"/>
                    <a:gd name="T8" fmla="*/ 1 w 43"/>
                    <a:gd name="T9" fmla="*/ 110 h 85"/>
                    <a:gd name="T10" fmla="*/ 11 w 43"/>
                    <a:gd name="T11" fmla="*/ 18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89" name="Freeform 189"/>
                <p:cNvSpPr>
                  <a:spLocks/>
                </p:cNvSpPr>
                <p:nvPr userDrawn="1"/>
              </p:nvSpPr>
              <p:spPr bwMode="ltGray">
                <a:xfrm>
                  <a:off x="2239" y="1555"/>
                  <a:ext cx="55" cy="93"/>
                </a:xfrm>
                <a:custGeom>
                  <a:avLst/>
                  <a:gdLst>
                    <a:gd name="T0" fmla="*/ 20 w 44"/>
                    <a:gd name="T1" fmla="*/ 44 h 74"/>
                    <a:gd name="T2" fmla="*/ 45 w 44"/>
                    <a:gd name="T3" fmla="*/ 4 h 74"/>
                    <a:gd name="T4" fmla="*/ 68 w 44"/>
                    <a:gd name="T5" fmla="*/ 6 h 74"/>
                    <a:gd name="T6" fmla="*/ 61 w 44"/>
                    <a:gd name="T7" fmla="*/ 41 h 74"/>
                    <a:gd name="T8" fmla="*/ 20 w 44"/>
                    <a:gd name="T9" fmla="*/ 117 h 74"/>
                    <a:gd name="T10" fmla="*/ 11 w 44"/>
                    <a:gd name="T11" fmla="*/ 94 h 74"/>
                    <a:gd name="T12" fmla="*/ 5 w 44"/>
                    <a:gd name="T13" fmla="*/ 57 h 74"/>
                    <a:gd name="T14" fmla="*/ 20 w 44"/>
                    <a:gd name="T15" fmla="*/ 4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0" name="Freeform 190"/>
                <p:cNvSpPr>
                  <a:spLocks/>
                </p:cNvSpPr>
                <p:nvPr userDrawn="1"/>
              </p:nvSpPr>
              <p:spPr bwMode="ltGray">
                <a:xfrm>
                  <a:off x="2388" y="1512"/>
                  <a:ext cx="24" cy="38"/>
                </a:xfrm>
                <a:custGeom>
                  <a:avLst/>
                  <a:gdLst>
                    <a:gd name="T0" fmla="*/ 10 w 20"/>
                    <a:gd name="T1" fmla="*/ 25 h 30"/>
                    <a:gd name="T2" fmla="*/ 7 w 20"/>
                    <a:gd name="T3" fmla="*/ 48 h 30"/>
                    <a:gd name="T4" fmla="*/ 10 w 20"/>
                    <a:gd name="T5" fmla="*/ 2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1" name="Freeform 191"/>
                <p:cNvSpPr>
                  <a:spLocks/>
                </p:cNvSpPr>
                <p:nvPr userDrawn="1"/>
              </p:nvSpPr>
              <p:spPr bwMode="ltGray">
                <a:xfrm>
                  <a:off x="-306" y="1167"/>
                  <a:ext cx="1255" cy="1752"/>
                </a:xfrm>
                <a:custGeom>
                  <a:avLst/>
                  <a:gdLst>
                    <a:gd name="T0" fmla="*/ 1229 w 1015"/>
                    <a:gd name="T1" fmla="*/ 1907 h 1392"/>
                    <a:gd name="T2" fmla="*/ 1278 w 1015"/>
                    <a:gd name="T3" fmla="*/ 2059 h 1392"/>
                    <a:gd name="T4" fmla="*/ 1254 w 1015"/>
                    <a:gd name="T5" fmla="*/ 2155 h 1392"/>
                    <a:gd name="T6" fmla="*/ 1094 w 1015"/>
                    <a:gd name="T7" fmla="*/ 1395 h 1392"/>
                    <a:gd name="T8" fmla="*/ 1107 w 1015"/>
                    <a:gd name="T9" fmla="*/ 1356 h 1392"/>
                    <a:gd name="T10" fmla="*/ 1138 w 1015"/>
                    <a:gd name="T11" fmla="*/ 1242 h 1392"/>
                    <a:gd name="T12" fmla="*/ 704 w 1015"/>
                    <a:gd name="T13" fmla="*/ 862 h 1392"/>
                    <a:gd name="T14" fmla="*/ 642 w 1015"/>
                    <a:gd name="T15" fmla="*/ 1040 h 1392"/>
                    <a:gd name="T16" fmla="*/ 679 w 1015"/>
                    <a:gd name="T17" fmla="*/ 1844 h 1392"/>
                    <a:gd name="T18" fmla="*/ 679 w 1015"/>
                    <a:gd name="T19" fmla="*/ 1710 h 1392"/>
                    <a:gd name="T20" fmla="*/ 691 w 1015"/>
                    <a:gd name="T21" fmla="*/ 1610 h 1392"/>
                    <a:gd name="T22" fmla="*/ 575 w 1015"/>
                    <a:gd name="T23" fmla="*/ 1356 h 1392"/>
                    <a:gd name="T24" fmla="*/ 538 w 1015"/>
                    <a:gd name="T25" fmla="*/ 1299 h 1392"/>
                    <a:gd name="T26" fmla="*/ 569 w 1015"/>
                    <a:gd name="T27" fmla="*/ 1205 h 1392"/>
                    <a:gd name="T28" fmla="*/ 575 w 1015"/>
                    <a:gd name="T29" fmla="*/ 1147 h 1392"/>
                    <a:gd name="T30" fmla="*/ 471 w 1015"/>
                    <a:gd name="T31" fmla="*/ 1096 h 1392"/>
                    <a:gd name="T32" fmla="*/ 355 w 1015"/>
                    <a:gd name="T33" fmla="*/ 1059 h 1392"/>
                    <a:gd name="T34" fmla="*/ 324 w 1015"/>
                    <a:gd name="T35" fmla="*/ 1084 h 1392"/>
                    <a:gd name="T36" fmla="*/ 214 w 1015"/>
                    <a:gd name="T37" fmla="*/ 1084 h 1392"/>
                    <a:gd name="T38" fmla="*/ 79 w 1015"/>
                    <a:gd name="T39" fmla="*/ 1014 h 1392"/>
                    <a:gd name="T40" fmla="*/ 43 w 1015"/>
                    <a:gd name="T41" fmla="*/ 900 h 1392"/>
                    <a:gd name="T42" fmla="*/ 12 w 1015"/>
                    <a:gd name="T43" fmla="*/ 831 h 1392"/>
                    <a:gd name="T44" fmla="*/ 31 w 1015"/>
                    <a:gd name="T45" fmla="*/ 729 h 1392"/>
                    <a:gd name="T46" fmla="*/ 67 w 1015"/>
                    <a:gd name="T47" fmla="*/ 602 h 1392"/>
                    <a:gd name="T48" fmla="*/ 98 w 1015"/>
                    <a:gd name="T49" fmla="*/ 507 h 1392"/>
                    <a:gd name="T50" fmla="*/ 153 w 1015"/>
                    <a:gd name="T51" fmla="*/ 405 h 1392"/>
                    <a:gd name="T52" fmla="*/ 257 w 1015"/>
                    <a:gd name="T53" fmla="*/ 298 h 1392"/>
                    <a:gd name="T54" fmla="*/ 428 w 1015"/>
                    <a:gd name="T55" fmla="*/ 140 h 1392"/>
                    <a:gd name="T56" fmla="*/ 519 w 1015"/>
                    <a:gd name="T57" fmla="*/ 76 h 1392"/>
                    <a:gd name="T58" fmla="*/ 728 w 1015"/>
                    <a:gd name="T59" fmla="*/ 13 h 1392"/>
                    <a:gd name="T60" fmla="*/ 868 w 1015"/>
                    <a:gd name="T61" fmla="*/ 13 h 1392"/>
                    <a:gd name="T62" fmla="*/ 911 w 1015"/>
                    <a:gd name="T63" fmla="*/ 88 h 1392"/>
                    <a:gd name="T64" fmla="*/ 936 w 1015"/>
                    <a:gd name="T65" fmla="*/ 165 h 1392"/>
                    <a:gd name="T66" fmla="*/ 1065 w 1015"/>
                    <a:gd name="T67" fmla="*/ 171 h 1392"/>
                    <a:gd name="T68" fmla="*/ 1186 w 1015"/>
                    <a:gd name="T69" fmla="*/ 240 h 1392"/>
                    <a:gd name="T70" fmla="*/ 1278 w 1015"/>
                    <a:gd name="T71" fmla="*/ 253 h 1392"/>
                    <a:gd name="T72" fmla="*/ 1260 w 1015"/>
                    <a:gd name="T73" fmla="*/ 330 h 1392"/>
                    <a:gd name="T74" fmla="*/ 1278 w 1015"/>
                    <a:gd name="T75" fmla="*/ 660 h 1392"/>
                    <a:gd name="T76" fmla="*/ 1308 w 1015"/>
                    <a:gd name="T77" fmla="*/ 779 h 1392"/>
                    <a:gd name="T78" fmla="*/ 1407 w 1015"/>
                    <a:gd name="T79" fmla="*/ 931 h 1392"/>
                    <a:gd name="T80" fmla="*/ 1528 w 1015"/>
                    <a:gd name="T81" fmla="*/ 881 h 1392"/>
                    <a:gd name="T82" fmla="*/ 1528 w 1015"/>
                    <a:gd name="T83" fmla="*/ 982 h 1392"/>
                    <a:gd name="T84" fmla="*/ 1412 w 1015"/>
                    <a:gd name="T85" fmla="*/ 1184 h 1392"/>
                    <a:gd name="T86" fmla="*/ 1291 w 1015"/>
                    <a:gd name="T87" fmla="*/ 1318 h 1392"/>
                    <a:gd name="T88" fmla="*/ 1254 w 1015"/>
                    <a:gd name="T89" fmla="*/ 1489 h 1392"/>
                    <a:gd name="T90" fmla="*/ 1308 w 1015"/>
                    <a:gd name="T91" fmla="*/ 1648 h 1392"/>
                    <a:gd name="T92" fmla="*/ 1327 w 1015"/>
                    <a:gd name="T93" fmla="*/ 1704 h 13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2" name="Freeform 192"/>
                <p:cNvSpPr>
                  <a:spLocks/>
                </p:cNvSpPr>
                <p:nvPr userDrawn="1"/>
              </p:nvSpPr>
              <p:spPr bwMode="ltGray">
                <a:xfrm>
                  <a:off x="179" y="1668"/>
                  <a:ext cx="529" cy="1417"/>
                </a:xfrm>
                <a:custGeom>
                  <a:avLst/>
                  <a:gdLst>
                    <a:gd name="T0" fmla="*/ 79 w 428"/>
                    <a:gd name="T1" fmla="*/ 1207 h 1126"/>
                    <a:gd name="T2" fmla="*/ 183 w 428"/>
                    <a:gd name="T3" fmla="*/ 1378 h 1126"/>
                    <a:gd name="T4" fmla="*/ 208 w 428"/>
                    <a:gd name="T5" fmla="*/ 1422 h 1126"/>
                    <a:gd name="T6" fmla="*/ 257 w 428"/>
                    <a:gd name="T7" fmla="*/ 1524 h 1126"/>
                    <a:gd name="T8" fmla="*/ 299 w 428"/>
                    <a:gd name="T9" fmla="*/ 1581 h 1126"/>
                    <a:gd name="T10" fmla="*/ 336 w 428"/>
                    <a:gd name="T11" fmla="*/ 1606 h 1126"/>
                    <a:gd name="T12" fmla="*/ 397 w 428"/>
                    <a:gd name="T13" fmla="*/ 1662 h 1126"/>
                    <a:gd name="T14" fmla="*/ 434 w 428"/>
                    <a:gd name="T15" fmla="*/ 1720 h 1126"/>
                    <a:gd name="T16" fmla="*/ 440 w 428"/>
                    <a:gd name="T17" fmla="*/ 1758 h 1126"/>
                    <a:gd name="T18" fmla="*/ 477 w 428"/>
                    <a:gd name="T19" fmla="*/ 1783 h 1126"/>
                    <a:gd name="T20" fmla="*/ 629 w 428"/>
                    <a:gd name="T21" fmla="*/ 1720 h 1126"/>
                    <a:gd name="T22" fmla="*/ 654 w 428"/>
                    <a:gd name="T23" fmla="*/ 1637 h 1126"/>
                    <a:gd name="T24" fmla="*/ 648 w 428"/>
                    <a:gd name="T25" fmla="*/ 1587 h 1126"/>
                    <a:gd name="T26" fmla="*/ 648 w 428"/>
                    <a:gd name="T27" fmla="*/ 1485 h 1126"/>
                    <a:gd name="T28" fmla="*/ 635 w 428"/>
                    <a:gd name="T29" fmla="*/ 1391 h 1126"/>
                    <a:gd name="T30" fmla="*/ 611 w 428"/>
                    <a:gd name="T31" fmla="*/ 1105 h 1126"/>
                    <a:gd name="T32" fmla="*/ 531 w 428"/>
                    <a:gd name="T33" fmla="*/ 902 h 1126"/>
                    <a:gd name="T34" fmla="*/ 494 w 428"/>
                    <a:gd name="T35" fmla="*/ 865 h 1126"/>
                    <a:gd name="T36" fmla="*/ 489 w 428"/>
                    <a:gd name="T37" fmla="*/ 808 h 1126"/>
                    <a:gd name="T38" fmla="*/ 477 w 428"/>
                    <a:gd name="T39" fmla="*/ 764 h 1126"/>
                    <a:gd name="T40" fmla="*/ 477 w 428"/>
                    <a:gd name="T41" fmla="*/ 687 h 1126"/>
                    <a:gd name="T42" fmla="*/ 471 w 428"/>
                    <a:gd name="T43" fmla="*/ 643 h 1126"/>
                    <a:gd name="T44" fmla="*/ 519 w 428"/>
                    <a:gd name="T45" fmla="*/ 605 h 1126"/>
                    <a:gd name="T46" fmla="*/ 587 w 428"/>
                    <a:gd name="T47" fmla="*/ 593 h 1126"/>
                    <a:gd name="T48" fmla="*/ 587 w 428"/>
                    <a:gd name="T49" fmla="*/ 409 h 1126"/>
                    <a:gd name="T50" fmla="*/ 122 w 428"/>
                    <a:gd name="T51" fmla="*/ 288 h 1126"/>
                    <a:gd name="T52" fmla="*/ 73 w 428"/>
                    <a:gd name="T53" fmla="*/ 294 h 1126"/>
                    <a:gd name="T54" fmla="*/ 37 w 428"/>
                    <a:gd name="T55" fmla="*/ 307 h 1126"/>
                    <a:gd name="T56" fmla="*/ 0 w 428"/>
                    <a:gd name="T57" fmla="*/ 447 h 1126"/>
                    <a:gd name="T58" fmla="*/ 257 w 428"/>
                    <a:gd name="T59" fmla="*/ 1163 h 1126"/>
                    <a:gd name="T60" fmla="*/ 79 w 428"/>
                    <a:gd name="T61" fmla="*/ 1207 h 11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3" name="Freeform 193"/>
                <p:cNvSpPr>
                  <a:spLocks/>
                </p:cNvSpPr>
                <p:nvPr userDrawn="1"/>
              </p:nvSpPr>
              <p:spPr bwMode="ltGray">
                <a:xfrm>
                  <a:off x="835" y="2472"/>
                  <a:ext cx="115" cy="358"/>
                </a:xfrm>
                <a:custGeom>
                  <a:avLst/>
                  <a:gdLst>
                    <a:gd name="T0" fmla="*/ 38 w 93"/>
                    <a:gd name="T1" fmla="*/ 132 h 284"/>
                    <a:gd name="T2" fmla="*/ 82 w 93"/>
                    <a:gd name="T3" fmla="*/ 43 h 284"/>
                    <a:gd name="T4" fmla="*/ 111 w 93"/>
                    <a:gd name="T5" fmla="*/ 11 h 284"/>
                    <a:gd name="T6" fmla="*/ 142 w 93"/>
                    <a:gd name="T7" fmla="*/ 87 h 284"/>
                    <a:gd name="T8" fmla="*/ 124 w 93"/>
                    <a:gd name="T9" fmla="*/ 158 h 284"/>
                    <a:gd name="T10" fmla="*/ 124 w 93"/>
                    <a:gd name="T11" fmla="*/ 258 h 284"/>
                    <a:gd name="T12" fmla="*/ 142 w 93"/>
                    <a:gd name="T13" fmla="*/ 316 h 284"/>
                    <a:gd name="T14" fmla="*/ 136 w 93"/>
                    <a:gd name="T15" fmla="*/ 431 h 284"/>
                    <a:gd name="T16" fmla="*/ 124 w 93"/>
                    <a:gd name="T17" fmla="*/ 450 h 284"/>
                    <a:gd name="T18" fmla="*/ 87 w 93"/>
                    <a:gd name="T19" fmla="*/ 437 h 284"/>
                    <a:gd name="T20" fmla="*/ 45 w 93"/>
                    <a:gd name="T21" fmla="*/ 367 h 284"/>
                    <a:gd name="T22" fmla="*/ 32 w 93"/>
                    <a:gd name="T23" fmla="*/ 285 h 284"/>
                    <a:gd name="T24" fmla="*/ 7 w 93"/>
                    <a:gd name="T25" fmla="*/ 189 h 284"/>
                    <a:gd name="T26" fmla="*/ 38 w 93"/>
                    <a:gd name="T27" fmla="*/ 132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4" name="Freeform 194"/>
                <p:cNvSpPr>
                  <a:spLocks/>
                </p:cNvSpPr>
                <p:nvPr userDrawn="1"/>
              </p:nvSpPr>
              <p:spPr bwMode="ltGray">
                <a:xfrm>
                  <a:off x="797" y="2459"/>
                  <a:ext cx="22" cy="25"/>
                </a:xfrm>
                <a:custGeom>
                  <a:avLst/>
                  <a:gdLst>
                    <a:gd name="T0" fmla="*/ 0 w 18"/>
                    <a:gd name="T1" fmla="*/ 23 h 20"/>
                    <a:gd name="T2" fmla="*/ 6 w 18"/>
                    <a:gd name="T3" fmla="*/ 4 h 20"/>
                    <a:gd name="T4" fmla="*/ 24 w 18"/>
                    <a:gd name="T5" fmla="*/ 10 h 20"/>
                    <a:gd name="T6" fmla="*/ 18 w 18"/>
                    <a:gd name="T7" fmla="*/ 29 h 20"/>
                    <a:gd name="T8" fmla="*/ 0 w 18"/>
                    <a:gd name="T9" fmla="*/ 2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5" name="Freeform 195"/>
                <p:cNvSpPr>
                  <a:spLocks/>
                </p:cNvSpPr>
                <p:nvPr userDrawn="1"/>
              </p:nvSpPr>
              <p:spPr bwMode="ltGray">
                <a:xfrm>
                  <a:off x="1011" y="2269"/>
                  <a:ext cx="23" cy="46"/>
                </a:xfrm>
                <a:custGeom>
                  <a:avLst/>
                  <a:gdLst>
                    <a:gd name="T0" fmla="*/ 10 w 19"/>
                    <a:gd name="T1" fmla="*/ 39 h 37"/>
                    <a:gd name="T2" fmla="*/ 28 w 19"/>
                    <a:gd name="T3" fmla="*/ 32 h 37"/>
                    <a:gd name="T4" fmla="*/ 10 w 19"/>
                    <a:gd name="T5" fmla="*/ 39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6" name="Freeform 196"/>
                <p:cNvSpPr>
                  <a:spLocks/>
                </p:cNvSpPr>
                <p:nvPr userDrawn="1"/>
              </p:nvSpPr>
              <p:spPr bwMode="ltGray">
                <a:xfrm>
                  <a:off x="985" y="1842"/>
                  <a:ext cx="27" cy="25"/>
                </a:xfrm>
                <a:custGeom>
                  <a:avLst/>
                  <a:gdLst>
                    <a:gd name="T0" fmla="*/ 18 w 22"/>
                    <a:gd name="T1" fmla="*/ 19 h 20"/>
                    <a:gd name="T2" fmla="*/ 25 w 22"/>
                    <a:gd name="T3" fmla="*/ 0 h 20"/>
                    <a:gd name="T4" fmla="*/ 31 w 22"/>
                    <a:gd name="T5" fmla="*/ 19 h 20"/>
                    <a:gd name="T6" fmla="*/ 12 w 22"/>
                    <a:gd name="T7" fmla="*/ 31 h 20"/>
                    <a:gd name="T8" fmla="*/ 18 w 22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7" name="Freeform 197"/>
                <p:cNvSpPr>
                  <a:spLocks/>
                </p:cNvSpPr>
                <p:nvPr userDrawn="1"/>
              </p:nvSpPr>
              <p:spPr bwMode="ltGray">
                <a:xfrm>
                  <a:off x="-158" y="1316"/>
                  <a:ext cx="71" cy="38"/>
                </a:xfrm>
                <a:custGeom>
                  <a:avLst/>
                  <a:gdLst>
                    <a:gd name="T0" fmla="*/ 37 w 57"/>
                    <a:gd name="T1" fmla="*/ 29 h 30"/>
                    <a:gd name="T2" fmla="*/ 50 w 57"/>
                    <a:gd name="T3" fmla="*/ 10 h 30"/>
                    <a:gd name="T4" fmla="*/ 56 w 57"/>
                    <a:gd name="T5" fmla="*/ 48 h 30"/>
                    <a:gd name="T6" fmla="*/ 37 w 57"/>
                    <a:gd name="T7" fmla="*/ 2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8" name="Freeform 198"/>
                <p:cNvSpPr>
                  <a:spLocks/>
                </p:cNvSpPr>
                <p:nvPr userDrawn="1"/>
              </p:nvSpPr>
              <p:spPr bwMode="ltGray">
                <a:xfrm>
                  <a:off x="716" y="971"/>
                  <a:ext cx="857" cy="876"/>
                </a:xfrm>
                <a:custGeom>
                  <a:avLst/>
                  <a:gdLst>
                    <a:gd name="T0" fmla="*/ 723 w 693"/>
                    <a:gd name="T1" fmla="*/ 735 h 696"/>
                    <a:gd name="T2" fmla="*/ 601 w 693"/>
                    <a:gd name="T3" fmla="*/ 716 h 696"/>
                    <a:gd name="T4" fmla="*/ 497 w 693"/>
                    <a:gd name="T5" fmla="*/ 653 h 696"/>
                    <a:gd name="T6" fmla="*/ 406 w 693"/>
                    <a:gd name="T7" fmla="*/ 633 h 696"/>
                    <a:gd name="T8" fmla="*/ 362 w 693"/>
                    <a:gd name="T9" fmla="*/ 660 h 696"/>
                    <a:gd name="T10" fmla="*/ 399 w 693"/>
                    <a:gd name="T11" fmla="*/ 678 h 696"/>
                    <a:gd name="T12" fmla="*/ 448 w 693"/>
                    <a:gd name="T13" fmla="*/ 741 h 696"/>
                    <a:gd name="T14" fmla="*/ 491 w 693"/>
                    <a:gd name="T15" fmla="*/ 754 h 696"/>
                    <a:gd name="T16" fmla="*/ 510 w 693"/>
                    <a:gd name="T17" fmla="*/ 850 h 696"/>
                    <a:gd name="T18" fmla="*/ 479 w 693"/>
                    <a:gd name="T19" fmla="*/ 875 h 696"/>
                    <a:gd name="T20" fmla="*/ 399 w 693"/>
                    <a:gd name="T21" fmla="*/ 975 h 696"/>
                    <a:gd name="T22" fmla="*/ 344 w 693"/>
                    <a:gd name="T23" fmla="*/ 994 h 696"/>
                    <a:gd name="T24" fmla="*/ 148 w 693"/>
                    <a:gd name="T25" fmla="*/ 1103 h 696"/>
                    <a:gd name="T26" fmla="*/ 117 w 693"/>
                    <a:gd name="T27" fmla="*/ 975 h 696"/>
                    <a:gd name="T28" fmla="*/ 69 w 693"/>
                    <a:gd name="T29" fmla="*/ 831 h 696"/>
                    <a:gd name="T30" fmla="*/ 51 w 693"/>
                    <a:gd name="T31" fmla="*/ 710 h 696"/>
                    <a:gd name="T32" fmla="*/ 82 w 693"/>
                    <a:gd name="T33" fmla="*/ 545 h 696"/>
                    <a:gd name="T34" fmla="*/ 26 w 693"/>
                    <a:gd name="T35" fmla="*/ 621 h 696"/>
                    <a:gd name="T36" fmla="*/ 124 w 693"/>
                    <a:gd name="T37" fmla="*/ 443 h 696"/>
                    <a:gd name="T38" fmla="*/ 173 w 693"/>
                    <a:gd name="T39" fmla="*/ 323 h 696"/>
                    <a:gd name="T40" fmla="*/ 57 w 693"/>
                    <a:gd name="T41" fmla="*/ 323 h 696"/>
                    <a:gd name="T42" fmla="*/ 1 w 693"/>
                    <a:gd name="T43" fmla="*/ 311 h 696"/>
                    <a:gd name="T44" fmla="*/ 38 w 693"/>
                    <a:gd name="T45" fmla="*/ 222 h 696"/>
                    <a:gd name="T46" fmla="*/ 148 w 693"/>
                    <a:gd name="T47" fmla="*/ 177 h 696"/>
                    <a:gd name="T48" fmla="*/ 338 w 693"/>
                    <a:gd name="T49" fmla="*/ 196 h 696"/>
                    <a:gd name="T50" fmla="*/ 350 w 693"/>
                    <a:gd name="T51" fmla="*/ 102 h 696"/>
                    <a:gd name="T52" fmla="*/ 399 w 693"/>
                    <a:gd name="T53" fmla="*/ 0 h 696"/>
                    <a:gd name="T54" fmla="*/ 545 w 693"/>
                    <a:gd name="T55" fmla="*/ 69 h 696"/>
                    <a:gd name="T56" fmla="*/ 503 w 693"/>
                    <a:gd name="T57" fmla="*/ 140 h 696"/>
                    <a:gd name="T58" fmla="*/ 460 w 693"/>
                    <a:gd name="T59" fmla="*/ 279 h 696"/>
                    <a:gd name="T60" fmla="*/ 552 w 693"/>
                    <a:gd name="T61" fmla="*/ 305 h 696"/>
                    <a:gd name="T62" fmla="*/ 570 w 693"/>
                    <a:gd name="T63" fmla="*/ 215 h 696"/>
                    <a:gd name="T64" fmla="*/ 638 w 693"/>
                    <a:gd name="T65" fmla="*/ 146 h 696"/>
                    <a:gd name="T66" fmla="*/ 761 w 693"/>
                    <a:gd name="T67" fmla="*/ 140 h 696"/>
                    <a:gd name="T68" fmla="*/ 809 w 693"/>
                    <a:gd name="T69" fmla="*/ 82 h 696"/>
                    <a:gd name="T70" fmla="*/ 827 w 693"/>
                    <a:gd name="T71" fmla="*/ 729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99" name="Freeform 199"/>
                <p:cNvSpPr>
                  <a:spLocks/>
                </p:cNvSpPr>
                <p:nvPr userDrawn="1"/>
              </p:nvSpPr>
              <p:spPr bwMode="ltGray">
                <a:xfrm>
                  <a:off x="134" y="411"/>
                  <a:ext cx="1579" cy="837"/>
                </a:xfrm>
                <a:custGeom>
                  <a:avLst/>
                  <a:gdLst>
                    <a:gd name="T0" fmla="*/ 1933 w 1277"/>
                    <a:gd name="T1" fmla="*/ 91 h 665"/>
                    <a:gd name="T2" fmla="*/ 1779 w 1277"/>
                    <a:gd name="T3" fmla="*/ 78 h 665"/>
                    <a:gd name="T4" fmla="*/ 1651 w 1277"/>
                    <a:gd name="T5" fmla="*/ 135 h 665"/>
                    <a:gd name="T6" fmla="*/ 1565 w 1277"/>
                    <a:gd name="T7" fmla="*/ 160 h 665"/>
                    <a:gd name="T8" fmla="*/ 1499 w 1277"/>
                    <a:gd name="T9" fmla="*/ 216 h 665"/>
                    <a:gd name="T10" fmla="*/ 1505 w 1277"/>
                    <a:gd name="T11" fmla="*/ 154 h 665"/>
                    <a:gd name="T12" fmla="*/ 1462 w 1277"/>
                    <a:gd name="T13" fmla="*/ 59 h 665"/>
                    <a:gd name="T14" fmla="*/ 1511 w 1277"/>
                    <a:gd name="T15" fmla="*/ 20 h 665"/>
                    <a:gd name="T16" fmla="*/ 1370 w 1277"/>
                    <a:gd name="T17" fmla="*/ 47 h 665"/>
                    <a:gd name="T18" fmla="*/ 1413 w 1277"/>
                    <a:gd name="T19" fmla="*/ 8 h 665"/>
                    <a:gd name="T20" fmla="*/ 1248 w 1277"/>
                    <a:gd name="T21" fmla="*/ 65 h 665"/>
                    <a:gd name="T22" fmla="*/ 1040 w 1277"/>
                    <a:gd name="T23" fmla="*/ 185 h 665"/>
                    <a:gd name="T24" fmla="*/ 849 w 1277"/>
                    <a:gd name="T25" fmla="*/ 256 h 665"/>
                    <a:gd name="T26" fmla="*/ 893 w 1277"/>
                    <a:gd name="T27" fmla="*/ 293 h 665"/>
                    <a:gd name="T28" fmla="*/ 874 w 1277"/>
                    <a:gd name="T29" fmla="*/ 375 h 665"/>
                    <a:gd name="T30" fmla="*/ 972 w 1277"/>
                    <a:gd name="T31" fmla="*/ 344 h 665"/>
                    <a:gd name="T32" fmla="*/ 1082 w 1277"/>
                    <a:gd name="T33" fmla="*/ 243 h 665"/>
                    <a:gd name="T34" fmla="*/ 1285 w 1277"/>
                    <a:gd name="T35" fmla="*/ 147 h 665"/>
                    <a:gd name="T36" fmla="*/ 1125 w 1277"/>
                    <a:gd name="T37" fmla="*/ 306 h 665"/>
                    <a:gd name="T38" fmla="*/ 1272 w 1277"/>
                    <a:gd name="T39" fmla="*/ 281 h 665"/>
                    <a:gd name="T40" fmla="*/ 1162 w 1277"/>
                    <a:gd name="T41" fmla="*/ 337 h 665"/>
                    <a:gd name="T42" fmla="*/ 1015 w 1277"/>
                    <a:gd name="T43" fmla="*/ 375 h 665"/>
                    <a:gd name="T44" fmla="*/ 917 w 1277"/>
                    <a:gd name="T45" fmla="*/ 446 h 665"/>
                    <a:gd name="T46" fmla="*/ 826 w 1277"/>
                    <a:gd name="T47" fmla="*/ 458 h 665"/>
                    <a:gd name="T48" fmla="*/ 832 w 1277"/>
                    <a:gd name="T49" fmla="*/ 356 h 665"/>
                    <a:gd name="T50" fmla="*/ 642 w 1277"/>
                    <a:gd name="T51" fmla="*/ 464 h 665"/>
                    <a:gd name="T52" fmla="*/ 483 w 1277"/>
                    <a:gd name="T53" fmla="*/ 546 h 665"/>
                    <a:gd name="T54" fmla="*/ 324 w 1277"/>
                    <a:gd name="T55" fmla="*/ 692 h 665"/>
                    <a:gd name="T56" fmla="*/ 189 w 1277"/>
                    <a:gd name="T57" fmla="*/ 724 h 665"/>
                    <a:gd name="T58" fmla="*/ 49 w 1277"/>
                    <a:gd name="T59" fmla="*/ 838 h 665"/>
                    <a:gd name="T60" fmla="*/ 37 w 1277"/>
                    <a:gd name="T61" fmla="*/ 965 h 665"/>
                    <a:gd name="T62" fmla="*/ 220 w 1277"/>
                    <a:gd name="T63" fmla="*/ 895 h 665"/>
                    <a:gd name="T64" fmla="*/ 336 w 1277"/>
                    <a:gd name="T65" fmla="*/ 807 h 665"/>
                    <a:gd name="T66" fmla="*/ 490 w 1277"/>
                    <a:gd name="T67" fmla="*/ 743 h 665"/>
                    <a:gd name="T68" fmla="*/ 496 w 1277"/>
                    <a:gd name="T69" fmla="*/ 926 h 665"/>
                    <a:gd name="T70" fmla="*/ 526 w 1277"/>
                    <a:gd name="T71" fmla="*/ 945 h 665"/>
                    <a:gd name="T72" fmla="*/ 587 w 1277"/>
                    <a:gd name="T73" fmla="*/ 895 h 665"/>
                    <a:gd name="T74" fmla="*/ 575 w 1277"/>
                    <a:gd name="T75" fmla="*/ 768 h 665"/>
                    <a:gd name="T76" fmla="*/ 648 w 1277"/>
                    <a:gd name="T77" fmla="*/ 819 h 665"/>
                    <a:gd name="T78" fmla="*/ 606 w 1277"/>
                    <a:gd name="T79" fmla="*/ 945 h 665"/>
                    <a:gd name="T80" fmla="*/ 679 w 1277"/>
                    <a:gd name="T81" fmla="*/ 939 h 665"/>
                    <a:gd name="T82" fmla="*/ 752 w 1277"/>
                    <a:gd name="T83" fmla="*/ 914 h 665"/>
                    <a:gd name="T84" fmla="*/ 893 w 1277"/>
                    <a:gd name="T85" fmla="*/ 768 h 665"/>
                    <a:gd name="T86" fmla="*/ 997 w 1277"/>
                    <a:gd name="T87" fmla="*/ 774 h 665"/>
                    <a:gd name="T88" fmla="*/ 997 w 1277"/>
                    <a:gd name="T89" fmla="*/ 743 h 665"/>
                    <a:gd name="T90" fmla="*/ 1076 w 1277"/>
                    <a:gd name="T91" fmla="*/ 711 h 665"/>
                    <a:gd name="T92" fmla="*/ 1285 w 1277"/>
                    <a:gd name="T93" fmla="*/ 755 h 665"/>
                    <a:gd name="T94" fmla="*/ 1327 w 1277"/>
                    <a:gd name="T95" fmla="*/ 794 h 665"/>
                    <a:gd name="T96" fmla="*/ 1339 w 1277"/>
                    <a:gd name="T97" fmla="*/ 889 h 665"/>
                    <a:gd name="T98" fmla="*/ 1418 w 1277"/>
                    <a:gd name="T99" fmla="*/ 845 h 665"/>
                    <a:gd name="T100" fmla="*/ 1590 w 1277"/>
                    <a:gd name="T101" fmla="*/ 813 h 6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0" name="Freeform 200"/>
                <p:cNvSpPr>
                  <a:spLocks/>
                </p:cNvSpPr>
                <p:nvPr userDrawn="1"/>
              </p:nvSpPr>
              <p:spPr bwMode="ltGray">
                <a:xfrm>
                  <a:off x="443" y="624"/>
                  <a:ext cx="278" cy="214"/>
                </a:xfrm>
                <a:custGeom>
                  <a:avLst/>
                  <a:gdLst>
                    <a:gd name="T0" fmla="*/ 21 w 225"/>
                    <a:gd name="T1" fmla="*/ 247 h 170"/>
                    <a:gd name="T2" fmla="*/ 58 w 225"/>
                    <a:gd name="T3" fmla="*/ 234 h 170"/>
                    <a:gd name="T4" fmla="*/ 77 w 225"/>
                    <a:gd name="T5" fmla="*/ 228 h 170"/>
                    <a:gd name="T6" fmla="*/ 95 w 225"/>
                    <a:gd name="T7" fmla="*/ 184 h 170"/>
                    <a:gd name="T8" fmla="*/ 143 w 225"/>
                    <a:gd name="T9" fmla="*/ 159 h 170"/>
                    <a:gd name="T10" fmla="*/ 174 w 225"/>
                    <a:gd name="T11" fmla="*/ 127 h 170"/>
                    <a:gd name="T12" fmla="*/ 222 w 225"/>
                    <a:gd name="T13" fmla="*/ 50 h 170"/>
                    <a:gd name="T14" fmla="*/ 303 w 225"/>
                    <a:gd name="T15" fmla="*/ 0 h 170"/>
                    <a:gd name="T16" fmla="*/ 290 w 225"/>
                    <a:gd name="T17" fmla="*/ 31 h 170"/>
                    <a:gd name="T18" fmla="*/ 241 w 225"/>
                    <a:gd name="T19" fmla="*/ 63 h 170"/>
                    <a:gd name="T20" fmla="*/ 193 w 225"/>
                    <a:gd name="T21" fmla="*/ 165 h 170"/>
                    <a:gd name="T22" fmla="*/ 199 w 225"/>
                    <a:gd name="T23" fmla="*/ 184 h 170"/>
                    <a:gd name="T24" fmla="*/ 174 w 225"/>
                    <a:gd name="T25" fmla="*/ 222 h 170"/>
                    <a:gd name="T26" fmla="*/ 119 w 225"/>
                    <a:gd name="T27" fmla="*/ 259 h 170"/>
                    <a:gd name="T28" fmla="*/ 21 w 225"/>
                    <a:gd name="T29" fmla="*/ 247 h 1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1" name="Freeform 201"/>
                <p:cNvSpPr>
                  <a:spLocks/>
                </p:cNvSpPr>
                <p:nvPr userDrawn="1"/>
              </p:nvSpPr>
              <p:spPr bwMode="ltGray">
                <a:xfrm>
                  <a:off x="431" y="693"/>
                  <a:ext cx="146" cy="84"/>
                </a:xfrm>
                <a:custGeom>
                  <a:avLst/>
                  <a:gdLst>
                    <a:gd name="T0" fmla="*/ 19 w 118"/>
                    <a:gd name="T1" fmla="*/ 76 h 67"/>
                    <a:gd name="T2" fmla="*/ 73 w 118"/>
                    <a:gd name="T3" fmla="*/ 51 h 67"/>
                    <a:gd name="T4" fmla="*/ 147 w 118"/>
                    <a:gd name="T5" fmla="*/ 14 h 67"/>
                    <a:gd name="T6" fmla="*/ 166 w 118"/>
                    <a:gd name="T7" fmla="*/ 1 h 67"/>
                    <a:gd name="T8" fmla="*/ 178 w 118"/>
                    <a:gd name="T9" fmla="*/ 20 h 67"/>
                    <a:gd name="T10" fmla="*/ 116 w 118"/>
                    <a:gd name="T11" fmla="*/ 64 h 67"/>
                    <a:gd name="T12" fmla="*/ 67 w 118"/>
                    <a:gd name="T13" fmla="*/ 102 h 67"/>
                    <a:gd name="T14" fmla="*/ 43 w 118"/>
                    <a:gd name="T15" fmla="*/ 95 h 67"/>
                    <a:gd name="T16" fmla="*/ 25 w 118"/>
                    <a:gd name="T17" fmla="*/ 102 h 67"/>
                    <a:gd name="T18" fmla="*/ 19 w 118"/>
                    <a:gd name="T19" fmla="*/ 76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2" name="Freeform 202"/>
                <p:cNvSpPr>
                  <a:spLocks/>
                </p:cNvSpPr>
                <p:nvPr userDrawn="1"/>
              </p:nvSpPr>
              <p:spPr bwMode="ltGray">
                <a:xfrm>
                  <a:off x="648" y="408"/>
                  <a:ext cx="166" cy="94"/>
                </a:xfrm>
                <a:custGeom>
                  <a:avLst/>
                  <a:gdLst>
                    <a:gd name="T0" fmla="*/ 12 w 134"/>
                    <a:gd name="T1" fmla="*/ 95 h 74"/>
                    <a:gd name="T2" fmla="*/ 31 w 134"/>
                    <a:gd name="T3" fmla="*/ 50 h 74"/>
                    <a:gd name="T4" fmla="*/ 141 w 134"/>
                    <a:gd name="T5" fmla="*/ 37 h 74"/>
                    <a:gd name="T6" fmla="*/ 135 w 134"/>
                    <a:gd name="T7" fmla="*/ 83 h 74"/>
                    <a:gd name="T8" fmla="*/ 43 w 134"/>
                    <a:gd name="T9" fmla="*/ 114 h 74"/>
                    <a:gd name="T10" fmla="*/ 12 w 134"/>
                    <a:gd name="T11" fmla="*/ 95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" name="Freeform 203"/>
                <p:cNvSpPr>
                  <a:spLocks/>
                </p:cNvSpPr>
                <p:nvPr userDrawn="1"/>
              </p:nvSpPr>
              <p:spPr bwMode="ltGray">
                <a:xfrm>
                  <a:off x="831" y="120"/>
                  <a:ext cx="435" cy="242"/>
                </a:xfrm>
                <a:custGeom>
                  <a:avLst/>
                  <a:gdLst>
                    <a:gd name="T0" fmla="*/ 0 w 352"/>
                    <a:gd name="T1" fmla="*/ 248 h 192"/>
                    <a:gd name="T2" fmla="*/ 12 w 352"/>
                    <a:gd name="T3" fmla="*/ 305 h 192"/>
                    <a:gd name="T4" fmla="*/ 61 w 352"/>
                    <a:gd name="T5" fmla="*/ 267 h 192"/>
                    <a:gd name="T6" fmla="*/ 195 w 352"/>
                    <a:gd name="T7" fmla="*/ 209 h 192"/>
                    <a:gd name="T8" fmla="*/ 239 w 352"/>
                    <a:gd name="T9" fmla="*/ 190 h 192"/>
                    <a:gd name="T10" fmla="*/ 274 w 352"/>
                    <a:gd name="T11" fmla="*/ 178 h 192"/>
                    <a:gd name="T12" fmla="*/ 287 w 352"/>
                    <a:gd name="T13" fmla="*/ 159 h 192"/>
                    <a:gd name="T14" fmla="*/ 342 w 352"/>
                    <a:gd name="T15" fmla="*/ 140 h 192"/>
                    <a:gd name="T16" fmla="*/ 415 w 352"/>
                    <a:gd name="T17" fmla="*/ 102 h 192"/>
                    <a:gd name="T18" fmla="*/ 538 w 352"/>
                    <a:gd name="T19" fmla="*/ 63 h 192"/>
                    <a:gd name="T20" fmla="*/ 494 w 352"/>
                    <a:gd name="T21" fmla="*/ 0 h 192"/>
                    <a:gd name="T22" fmla="*/ 305 w 352"/>
                    <a:gd name="T23" fmla="*/ 83 h 192"/>
                    <a:gd name="T24" fmla="*/ 116 w 352"/>
                    <a:gd name="T25" fmla="*/ 171 h 192"/>
                    <a:gd name="T26" fmla="*/ 0 w 352"/>
                    <a:gd name="T27" fmla="*/ 248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" name="Freeform 204"/>
                <p:cNvSpPr>
                  <a:spLocks/>
                </p:cNvSpPr>
                <p:nvPr userDrawn="1"/>
              </p:nvSpPr>
              <p:spPr bwMode="ltGray">
                <a:xfrm>
                  <a:off x="1350" y="201"/>
                  <a:ext cx="232" cy="105"/>
                </a:xfrm>
                <a:custGeom>
                  <a:avLst/>
                  <a:gdLst>
                    <a:gd name="T0" fmla="*/ 12 w 187"/>
                    <a:gd name="T1" fmla="*/ 106 h 84"/>
                    <a:gd name="T2" fmla="*/ 86 w 187"/>
                    <a:gd name="T3" fmla="*/ 63 h 84"/>
                    <a:gd name="T4" fmla="*/ 117 w 187"/>
                    <a:gd name="T5" fmla="*/ 6 h 84"/>
                    <a:gd name="T6" fmla="*/ 154 w 187"/>
                    <a:gd name="T7" fmla="*/ 25 h 84"/>
                    <a:gd name="T8" fmla="*/ 210 w 187"/>
                    <a:gd name="T9" fmla="*/ 0 h 84"/>
                    <a:gd name="T10" fmla="*/ 252 w 187"/>
                    <a:gd name="T11" fmla="*/ 25 h 84"/>
                    <a:gd name="T12" fmla="*/ 283 w 187"/>
                    <a:gd name="T13" fmla="*/ 31 h 84"/>
                    <a:gd name="T14" fmla="*/ 277 w 187"/>
                    <a:gd name="T15" fmla="*/ 56 h 84"/>
                    <a:gd name="T16" fmla="*/ 252 w 187"/>
                    <a:gd name="T17" fmla="*/ 50 h 84"/>
                    <a:gd name="T18" fmla="*/ 197 w 187"/>
                    <a:gd name="T19" fmla="*/ 50 h 84"/>
                    <a:gd name="T20" fmla="*/ 154 w 187"/>
                    <a:gd name="T21" fmla="*/ 75 h 84"/>
                    <a:gd name="T22" fmla="*/ 191 w 187"/>
                    <a:gd name="T23" fmla="*/ 88 h 84"/>
                    <a:gd name="T24" fmla="*/ 141 w 187"/>
                    <a:gd name="T25" fmla="*/ 100 h 84"/>
                    <a:gd name="T26" fmla="*/ 92 w 187"/>
                    <a:gd name="T27" fmla="*/ 81 h 84"/>
                    <a:gd name="T28" fmla="*/ 81 w 187"/>
                    <a:gd name="T29" fmla="*/ 100 h 84"/>
                    <a:gd name="T30" fmla="*/ 43 w 187"/>
                    <a:gd name="T31" fmla="*/ 106 h 84"/>
                    <a:gd name="T32" fmla="*/ 12 w 187"/>
                    <a:gd name="T33" fmla="*/ 106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" name="Freeform 205"/>
                <p:cNvSpPr>
                  <a:spLocks/>
                </p:cNvSpPr>
                <p:nvPr userDrawn="1"/>
              </p:nvSpPr>
              <p:spPr bwMode="ltGray">
                <a:xfrm>
                  <a:off x="1758" y="198"/>
                  <a:ext cx="220" cy="58"/>
                </a:xfrm>
                <a:custGeom>
                  <a:avLst/>
                  <a:gdLst>
                    <a:gd name="T0" fmla="*/ 9 w 178"/>
                    <a:gd name="T1" fmla="*/ 29 h 46"/>
                    <a:gd name="T2" fmla="*/ 119 w 178"/>
                    <a:gd name="T3" fmla="*/ 61 h 46"/>
                    <a:gd name="T4" fmla="*/ 174 w 178"/>
                    <a:gd name="T5" fmla="*/ 35 h 46"/>
                    <a:gd name="T6" fmla="*/ 253 w 178"/>
                    <a:gd name="T7" fmla="*/ 42 h 46"/>
                    <a:gd name="T8" fmla="*/ 211 w 178"/>
                    <a:gd name="T9" fmla="*/ 42 h 46"/>
                    <a:gd name="T10" fmla="*/ 131 w 178"/>
                    <a:gd name="T11" fmla="*/ 73 h 46"/>
                    <a:gd name="T12" fmla="*/ 2 w 178"/>
                    <a:gd name="T13" fmla="*/ 35 h 46"/>
                    <a:gd name="T14" fmla="*/ 9 w 178"/>
                    <a:gd name="T15" fmla="*/ 29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" name="Freeform 206"/>
                <p:cNvSpPr>
                  <a:spLocks/>
                </p:cNvSpPr>
                <p:nvPr userDrawn="1"/>
              </p:nvSpPr>
              <p:spPr bwMode="ltGray">
                <a:xfrm>
                  <a:off x="1637" y="312"/>
                  <a:ext cx="297" cy="135"/>
                </a:xfrm>
                <a:custGeom>
                  <a:avLst/>
                  <a:gdLst>
                    <a:gd name="T0" fmla="*/ 56 w 240"/>
                    <a:gd name="T1" fmla="*/ 169 h 108"/>
                    <a:gd name="T2" fmla="*/ 0 w 240"/>
                    <a:gd name="T3" fmla="*/ 138 h 108"/>
                    <a:gd name="T4" fmla="*/ 43 w 240"/>
                    <a:gd name="T5" fmla="*/ 100 h 108"/>
                    <a:gd name="T6" fmla="*/ 50 w 240"/>
                    <a:gd name="T7" fmla="*/ 81 h 108"/>
                    <a:gd name="T8" fmla="*/ 85 w 240"/>
                    <a:gd name="T9" fmla="*/ 69 h 108"/>
                    <a:gd name="T10" fmla="*/ 92 w 240"/>
                    <a:gd name="T11" fmla="*/ 50 h 108"/>
                    <a:gd name="T12" fmla="*/ 257 w 240"/>
                    <a:gd name="T13" fmla="*/ 6 h 108"/>
                    <a:gd name="T14" fmla="*/ 276 w 240"/>
                    <a:gd name="T15" fmla="*/ 13 h 108"/>
                    <a:gd name="T16" fmla="*/ 312 w 240"/>
                    <a:gd name="T17" fmla="*/ 0 h 108"/>
                    <a:gd name="T18" fmla="*/ 330 w 240"/>
                    <a:gd name="T19" fmla="*/ 31 h 108"/>
                    <a:gd name="T20" fmla="*/ 220 w 240"/>
                    <a:gd name="T21" fmla="*/ 56 h 108"/>
                    <a:gd name="T22" fmla="*/ 98 w 240"/>
                    <a:gd name="T23" fmla="*/ 88 h 108"/>
                    <a:gd name="T24" fmla="*/ 79 w 240"/>
                    <a:gd name="T25" fmla="*/ 131 h 108"/>
                    <a:gd name="T26" fmla="*/ 56 w 240"/>
                    <a:gd name="T27" fmla="*/ 169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" name="Freeform 207"/>
                <p:cNvSpPr>
                  <a:spLocks/>
                </p:cNvSpPr>
                <p:nvPr userDrawn="1"/>
              </p:nvSpPr>
              <p:spPr bwMode="ltGray">
                <a:xfrm>
                  <a:off x="481" y="1036"/>
                  <a:ext cx="39" cy="38"/>
                </a:xfrm>
                <a:custGeom>
                  <a:avLst/>
                  <a:gdLst>
                    <a:gd name="T0" fmla="*/ 5 w 31"/>
                    <a:gd name="T1" fmla="*/ 44 h 30"/>
                    <a:gd name="T2" fmla="*/ 49 w 31"/>
                    <a:gd name="T3" fmla="*/ 0 h 30"/>
                    <a:gd name="T4" fmla="*/ 30 w 31"/>
                    <a:gd name="T5" fmla="*/ 38 h 30"/>
                    <a:gd name="T6" fmla="*/ 5 w 31"/>
                    <a:gd name="T7" fmla="*/ 4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" name="Freeform 208"/>
                <p:cNvSpPr>
                  <a:spLocks/>
                </p:cNvSpPr>
                <p:nvPr userDrawn="1"/>
              </p:nvSpPr>
              <p:spPr bwMode="ltGray">
                <a:xfrm>
                  <a:off x="438" y="1087"/>
                  <a:ext cx="55" cy="40"/>
                </a:xfrm>
                <a:custGeom>
                  <a:avLst/>
                  <a:gdLst>
                    <a:gd name="T0" fmla="*/ 10 w 44"/>
                    <a:gd name="T1" fmla="*/ 50 h 32"/>
                    <a:gd name="T2" fmla="*/ 35 w 44"/>
                    <a:gd name="T3" fmla="*/ 0 h 32"/>
                    <a:gd name="T4" fmla="*/ 60 w 44"/>
                    <a:gd name="T5" fmla="*/ 6 h 32"/>
                    <a:gd name="T6" fmla="*/ 10 w 44"/>
                    <a:gd name="T7" fmla="*/ 50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" name="Freeform 209"/>
                <p:cNvSpPr>
                  <a:spLocks/>
                </p:cNvSpPr>
                <p:nvPr userDrawn="1"/>
              </p:nvSpPr>
              <p:spPr bwMode="ltGray">
                <a:xfrm>
                  <a:off x="617" y="1240"/>
                  <a:ext cx="94" cy="23"/>
                </a:xfrm>
                <a:custGeom>
                  <a:avLst/>
                  <a:gdLst>
                    <a:gd name="T0" fmla="*/ 57 w 76"/>
                    <a:gd name="T1" fmla="*/ 29 h 18"/>
                    <a:gd name="T2" fmla="*/ 38 w 76"/>
                    <a:gd name="T3" fmla="*/ 4 h 18"/>
                    <a:gd name="T4" fmla="*/ 57 w 76"/>
                    <a:gd name="T5" fmla="*/ 2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" name="Freeform 210"/>
                <p:cNvSpPr>
                  <a:spLocks/>
                </p:cNvSpPr>
                <p:nvPr userDrawn="1"/>
              </p:nvSpPr>
              <p:spPr bwMode="ltGray">
                <a:xfrm>
                  <a:off x="777" y="1237"/>
                  <a:ext cx="52" cy="55"/>
                </a:xfrm>
                <a:custGeom>
                  <a:avLst/>
                  <a:gdLst>
                    <a:gd name="T0" fmla="*/ 0 w 42"/>
                    <a:gd name="T1" fmla="*/ 33 h 44"/>
                    <a:gd name="T2" fmla="*/ 19 w 42"/>
                    <a:gd name="T3" fmla="*/ 14 h 44"/>
                    <a:gd name="T4" fmla="*/ 0 w 42"/>
                    <a:gd name="T5" fmla="*/ 3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" name="Freeform 211"/>
                <p:cNvSpPr>
                  <a:spLocks/>
                </p:cNvSpPr>
                <p:nvPr userDrawn="1"/>
              </p:nvSpPr>
              <p:spPr bwMode="ltGray">
                <a:xfrm>
                  <a:off x="353" y="1084"/>
                  <a:ext cx="38" cy="38"/>
                </a:xfrm>
                <a:custGeom>
                  <a:avLst/>
                  <a:gdLst>
                    <a:gd name="T0" fmla="*/ 11 w 31"/>
                    <a:gd name="T1" fmla="*/ 35 h 30"/>
                    <a:gd name="T2" fmla="*/ 47 w 31"/>
                    <a:gd name="T3" fmla="*/ 16 h 30"/>
                    <a:gd name="T4" fmla="*/ 11 w 31"/>
                    <a:gd name="T5" fmla="*/ 3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13524" name="Rectangle 21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ja-JP" altLang="en-US" noProof="0" smtClean="0"/>
              <a:t>マスタ タイトルの書式設定</a:t>
            </a:r>
          </a:p>
        </p:txBody>
      </p:sp>
      <p:sp>
        <p:nvSpPr>
          <p:cNvPr id="13525" name="Rectangle 2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ja-JP" altLang="en-US" noProof="0" smtClean="0"/>
              <a:t>マスタ サブタイトルの書式設定</a:t>
            </a:r>
          </a:p>
        </p:txBody>
      </p:sp>
      <p:sp>
        <p:nvSpPr>
          <p:cNvPr id="214" name="Rectangle 21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" name="Rectangle 2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6" name="Rectangle 21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C80A6-1E85-4CB7-955E-30D9D398BC9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329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05F57-0D14-4B58-AE9F-C9CD87CD540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2483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553F6-4692-4F1F-9F80-19ECECE087D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8041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6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74D4A-932F-446C-ABBC-3DD84693C2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780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タイトル、テキスト、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F4895-B72F-4A72-BB1C-8F8B9B94B4F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77086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F6BA4-8E34-4E86-8920-5EE7FBA16C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7082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588D33-C433-43C5-82A2-6B949904EF7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82692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5C374-57EA-4097-8D0F-D5DA700CFC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71930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24C7E-E087-4C8D-975B-07FBBBEE7A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85791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8C018-2C8E-494C-874D-6B95C66192A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87794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BFC20-A9E3-442D-8297-7B26A7DE811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1616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ED8F5-15C5-4D82-9CDB-6EEFAA5EB1E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52002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Rectangle 21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21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21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33B24-D2C2-4356-92A6-C6C5CD79931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18888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3"/>
            <p:cNvSpPr>
              <a:spLocks noChangeArrowheads="1"/>
            </p:cNvSpPr>
            <p:nvPr userDrawn="1"/>
          </p:nvSpPr>
          <p:spPr bwMode="white">
            <a:xfrm>
              <a:off x="0" y="0"/>
              <a:ext cx="576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sp>
          <p:nvSpPr>
            <p:cNvPr id="1033" name="Rectangle 4"/>
            <p:cNvSpPr>
              <a:spLocks noChangeArrowheads="1"/>
            </p:cNvSpPr>
            <p:nvPr userDrawn="1"/>
          </p:nvSpPr>
          <p:spPr bwMode="white">
            <a:xfrm>
              <a:off x="0" y="3936"/>
              <a:ext cx="5760" cy="38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defRPr/>
              </a:pPr>
              <a:endParaRPr lang="ja-JP" altLang="en-US" smtClean="0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23" y="565"/>
              <a:ext cx="5696" cy="3147"/>
              <a:chOff x="23" y="565"/>
              <a:chExt cx="5696" cy="3147"/>
            </a:xfrm>
          </p:grpSpPr>
          <p:grpSp>
            <p:nvGrpSpPr>
              <p:cNvPr id="1035" name="Group 6"/>
              <p:cNvGrpSpPr>
                <a:grpSpLocks/>
              </p:cNvGrpSpPr>
              <p:nvPr userDrawn="1"/>
            </p:nvGrpSpPr>
            <p:grpSpPr bwMode="auto">
              <a:xfrm>
                <a:off x="23" y="586"/>
                <a:ext cx="5689" cy="3126"/>
                <a:chOff x="-306" y="90"/>
                <a:chExt cx="6396" cy="3513"/>
              </a:xfrm>
            </p:grpSpPr>
            <p:sp>
              <p:nvSpPr>
                <p:cNvPr id="1139" name="Freeform 7"/>
                <p:cNvSpPr>
                  <a:spLocks/>
                </p:cNvSpPr>
                <p:nvPr userDrawn="1"/>
              </p:nvSpPr>
              <p:spPr bwMode="ltGray">
                <a:xfrm>
                  <a:off x="2137" y="2426"/>
                  <a:ext cx="727" cy="672"/>
                </a:xfrm>
                <a:custGeom>
                  <a:avLst/>
                  <a:gdLst>
                    <a:gd name="T0" fmla="*/ 440 w 588"/>
                    <a:gd name="T1" fmla="*/ 35 h 534"/>
                    <a:gd name="T2" fmla="*/ 507 w 588"/>
                    <a:gd name="T3" fmla="*/ 44 h 534"/>
                    <a:gd name="T4" fmla="*/ 490 w 588"/>
                    <a:gd name="T5" fmla="*/ 96 h 534"/>
                    <a:gd name="T6" fmla="*/ 560 w 588"/>
                    <a:gd name="T7" fmla="*/ 180 h 534"/>
                    <a:gd name="T8" fmla="*/ 596 w 588"/>
                    <a:gd name="T9" fmla="*/ 206 h 534"/>
                    <a:gd name="T10" fmla="*/ 618 w 588"/>
                    <a:gd name="T11" fmla="*/ 104 h 534"/>
                    <a:gd name="T12" fmla="*/ 639 w 588"/>
                    <a:gd name="T13" fmla="*/ 0 h 534"/>
                    <a:gd name="T14" fmla="*/ 687 w 588"/>
                    <a:gd name="T15" fmla="*/ 98 h 534"/>
                    <a:gd name="T16" fmla="*/ 718 w 588"/>
                    <a:gd name="T17" fmla="*/ 148 h 534"/>
                    <a:gd name="T18" fmla="*/ 768 w 588"/>
                    <a:gd name="T19" fmla="*/ 263 h 534"/>
                    <a:gd name="T20" fmla="*/ 816 w 588"/>
                    <a:gd name="T21" fmla="*/ 320 h 534"/>
                    <a:gd name="T22" fmla="*/ 841 w 588"/>
                    <a:gd name="T23" fmla="*/ 355 h 534"/>
                    <a:gd name="T24" fmla="*/ 890 w 588"/>
                    <a:gd name="T25" fmla="*/ 430 h 534"/>
                    <a:gd name="T26" fmla="*/ 880 w 588"/>
                    <a:gd name="T27" fmla="*/ 618 h 534"/>
                    <a:gd name="T28" fmla="*/ 835 w 588"/>
                    <a:gd name="T29" fmla="*/ 719 h 534"/>
                    <a:gd name="T30" fmla="*/ 820 w 588"/>
                    <a:gd name="T31" fmla="*/ 758 h 534"/>
                    <a:gd name="T32" fmla="*/ 776 w 588"/>
                    <a:gd name="T33" fmla="*/ 810 h 534"/>
                    <a:gd name="T34" fmla="*/ 737 w 588"/>
                    <a:gd name="T35" fmla="*/ 846 h 534"/>
                    <a:gd name="T36" fmla="*/ 687 w 588"/>
                    <a:gd name="T37" fmla="*/ 839 h 534"/>
                    <a:gd name="T38" fmla="*/ 614 w 588"/>
                    <a:gd name="T39" fmla="*/ 808 h 534"/>
                    <a:gd name="T40" fmla="*/ 596 w 588"/>
                    <a:gd name="T41" fmla="*/ 754 h 534"/>
                    <a:gd name="T42" fmla="*/ 550 w 588"/>
                    <a:gd name="T43" fmla="*/ 760 h 534"/>
                    <a:gd name="T44" fmla="*/ 554 w 588"/>
                    <a:gd name="T45" fmla="*/ 672 h 534"/>
                    <a:gd name="T46" fmla="*/ 550 w 588"/>
                    <a:gd name="T47" fmla="*/ 668 h 534"/>
                    <a:gd name="T48" fmla="*/ 517 w 588"/>
                    <a:gd name="T49" fmla="*/ 719 h 534"/>
                    <a:gd name="T50" fmla="*/ 492 w 588"/>
                    <a:gd name="T51" fmla="*/ 678 h 534"/>
                    <a:gd name="T52" fmla="*/ 409 w 588"/>
                    <a:gd name="T53" fmla="*/ 630 h 534"/>
                    <a:gd name="T54" fmla="*/ 284 w 588"/>
                    <a:gd name="T55" fmla="*/ 659 h 534"/>
                    <a:gd name="T56" fmla="*/ 247 w 588"/>
                    <a:gd name="T57" fmla="*/ 700 h 534"/>
                    <a:gd name="T58" fmla="*/ 195 w 588"/>
                    <a:gd name="T59" fmla="*/ 697 h 534"/>
                    <a:gd name="T60" fmla="*/ 125 w 588"/>
                    <a:gd name="T61" fmla="*/ 737 h 534"/>
                    <a:gd name="T62" fmla="*/ 79 w 588"/>
                    <a:gd name="T63" fmla="*/ 656 h 534"/>
                    <a:gd name="T64" fmla="*/ 12 w 588"/>
                    <a:gd name="T65" fmla="*/ 497 h 534"/>
                    <a:gd name="T66" fmla="*/ 0 w 588"/>
                    <a:gd name="T67" fmla="*/ 409 h 534"/>
                    <a:gd name="T68" fmla="*/ 61 w 588"/>
                    <a:gd name="T69" fmla="*/ 294 h 534"/>
                    <a:gd name="T70" fmla="*/ 177 w 588"/>
                    <a:gd name="T71" fmla="*/ 221 h 534"/>
                    <a:gd name="T72" fmla="*/ 214 w 588"/>
                    <a:gd name="T73" fmla="*/ 196 h 534"/>
                    <a:gd name="T74" fmla="*/ 224 w 588"/>
                    <a:gd name="T75" fmla="*/ 180 h 534"/>
                    <a:gd name="T76" fmla="*/ 257 w 588"/>
                    <a:gd name="T77" fmla="*/ 108 h 534"/>
                    <a:gd name="T78" fmla="*/ 318 w 588"/>
                    <a:gd name="T79" fmla="*/ 133 h 534"/>
                    <a:gd name="T80" fmla="*/ 357 w 588"/>
                    <a:gd name="T81" fmla="*/ 111 h 534"/>
                    <a:gd name="T82" fmla="*/ 361 w 588"/>
                    <a:gd name="T83" fmla="*/ 60 h 534"/>
                    <a:gd name="T84" fmla="*/ 403 w 588"/>
                    <a:gd name="T85" fmla="*/ 38 h 534"/>
                    <a:gd name="T86" fmla="*/ 413 w 588"/>
                    <a:gd name="T87" fmla="*/ 19 h 5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0" name="Freeform 8"/>
                <p:cNvSpPr>
                  <a:spLocks/>
                </p:cNvSpPr>
                <p:nvPr userDrawn="1"/>
              </p:nvSpPr>
              <p:spPr bwMode="ltGray">
                <a:xfrm>
                  <a:off x="2705" y="3116"/>
                  <a:ext cx="76" cy="98"/>
                </a:xfrm>
                <a:custGeom>
                  <a:avLst/>
                  <a:gdLst>
                    <a:gd name="T0" fmla="*/ 6 w 61"/>
                    <a:gd name="T1" fmla="*/ 38 h 78"/>
                    <a:gd name="T2" fmla="*/ 50 w 61"/>
                    <a:gd name="T3" fmla="*/ 44 h 78"/>
                    <a:gd name="T4" fmla="*/ 81 w 61"/>
                    <a:gd name="T5" fmla="*/ 0 h 78"/>
                    <a:gd name="T6" fmla="*/ 87 w 61"/>
                    <a:gd name="T7" fmla="*/ 29 h 78"/>
                    <a:gd name="T8" fmla="*/ 40 w 61"/>
                    <a:gd name="T9" fmla="*/ 123 h 78"/>
                    <a:gd name="T10" fmla="*/ 25 w 61"/>
                    <a:gd name="T11" fmla="*/ 85 h 78"/>
                    <a:gd name="T12" fmla="*/ 0 w 61"/>
                    <a:gd name="T13" fmla="*/ 48 h 78"/>
                    <a:gd name="T14" fmla="*/ 6 w 61"/>
                    <a:gd name="T15" fmla="*/ 38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1" name="Freeform 9"/>
                <p:cNvSpPr>
                  <a:spLocks/>
                </p:cNvSpPr>
                <p:nvPr userDrawn="1"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>
                    <a:gd name="T0" fmla="*/ 115 w 113"/>
                    <a:gd name="T1" fmla="*/ 0 h 152"/>
                    <a:gd name="T2" fmla="*/ 146 w 113"/>
                    <a:gd name="T3" fmla="*/ 19 h 152"/>
                    <a:gd name="T4" fmla="*/ 173 w 113"/>
                    <a:gd name="T5" fmla="*/ 29 h 152"/>
                    <a:gd name="T6" fmla="*/ 128 w 113"/>
                    <a:gd name="T7" fmla="*/ 101 h 152"/>
                    <a:gd name="T8" fmla="*/ 121 w 113"/>
                    <a:gd name="T9" fmla="*/ 121 h 152"/>
                    <a:gd name="T10" fmla="*/ 103 w 113"/>
                    <a:gd name="T11" fmla="*/ 133 h 152"/>
                    <a:gd name="T12" fmla="*/ 82 w 113"/>
                    <a:gd name="T13" fmla="*/ 190 h 152"/>
                    <a:gd name="T14" fmla="*/ 76 w 113"/>
                    <a:gd name="T15" fmla="*/ 209 h 152"/>
                    <a:gd name="T16" fmla="*/ 47 w 113"/>
                    <a:gd name="T17" fmla="*/ 217 h 152"/>
                    <a:gd name="T18" fmla="*/ 26 w 113"/>
                    <a:gd name="T19" fmla="*/ 240 h 152"/>
                    <a:gd name="T20" fmla="*/ 32 w 113"/>
                    <a:gd name="T21" fmla="*/ 217 h 152"/>
                    <a:gd name="T22" fmla="*/ 11 w 113"/>
                    <a:gd name="T23" fmla="*/ 199 h 152"/>
                    <a:gd name="T24" fmla="*/ 63 w 113"/>
                    <a:gd name="T25" fmla="*/ 107 h 152"/>
                    <a:gd name="T26" fmla="*/ 115 w 113"/>
                    <a:gd name="T27" fmla="*/ 0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2" name="Freeform 10"/>
                <p:cNvSpPr>
                  <a:spLocks/>
                </p:cNvSpPr>
                <p:nvPr userDrawn="1"/>
              </p:nvSpPr>
              <p:spPr bwMode="ltGray">
                <a:xfrm>
                  <a:off x="3187" y="2946"/>
                  <a:ext cx="120" cy="175"/>
                </a:xfrm>
                <a:custGeom>
                  <a:avLst/>
                  <a:gdLst>
                    <a:gd name="T0" fmla="*/ 95 w 97"/>
                    <a:gd name="T1" fmla="*/ 154 h 139"/>
                    <a:gd name="T2" fmla="*/ 92 w 97"/>
                    <a:gd name="T3" fmla="*/ 185 h 139"/>
                    <a:gd name="T4" fmla="*/ 73 w 97"/>
                    <a:gd name="T5" fmla="*/ 198 h 139"/>
                    <a:gd name="T6" fmla="*/ 52 w 97"/>
                    <a:gd name="T7" fmla="*/ 214 h 139"/>
                    <a:gd name="T8" fmla="*/ 56 w 97"/>
                    <a:gd name="T9" fmla="*/ 176 h 139"/>
                    <a:gd name="T10" fmla="*/ 37 w 97"/>
                    <a:gd name="T11" fmla="*/ 164 h 139"/>
                    <a:gd name="T12" fmla="*/ 37 w 97"/>
                    <a:gd name="T13" fmla="*/ 135 h 139"/>
                    <a:gd name="T14" fmla="*/ 49 w 97"/>
                    <a:gd name="T15" fmla="*/ 116 h 139"/>
                    <a:gd name="T16" fmla="*/ 19 w 97"/>
                    <a:gd name="T17" fmla="*/ 43 h 139"/>
                    <a:gd name="T18" fmla="*/ 0 w 97"/>
                    <a:gd name="T19" fmla="*/ 5 h 139"/>
                    <a:gd name="T20" fmla="*/ 27 w 97"/>
                    <a:gd name="T21" fmla="*/ 14 h 139"/>
                    <a:gd name="T22" fmla="*/ 46 w 97"/>
                    <a:gd name="T23" fmla="*/ 53 h 139"/>
                    <a:gd name="T24" fmla="*/ 77 w 97"/>
                    <a:gd name="T25" fmla="*/ 91 h 139"/>
                    <a:gd name="T26" fmla="*/ 85 w 97"/>
                    <a:gd name="T27" fmla="*/ 116 h 139"/>
                    <a:gd name="T28" fmla="*/ 116 w 97"/>
                    <a:gd name="T29" fmla="*/ 97 h 139"/>
                    <a:gd name="T30" fmla="*/ 101 w 97"/>
                    <a:gd name="T31" fmla="*/ 138 h 139"/>
                    <a:gd name="T32" fmla="*/ 104 w 97"/>
                    <a:gd name="T33" fmla="*/ 147 h 139"/>
                    <a:gd name="T34" fmla="*/ 95 w 97"/>
                    <a:gd name="T35" fmla="*/ 154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3" name="Freeform 11"/>
                <p:cNvSpPr>
                  <a:spLocks/>
                </p:cNvSpPr>
                <p:nvPr userDrawn="1"/>
              </p:nvSpPr>
              <p:spPr bwMode="ltGray">
                <a:xfrm>
                  <a:off x="3053" y="2636"/>
                  <a:ext cx="60" cy="72"/>
                </a:xfrm>
                <a:custGeom>
                  <a:avLst/>
                  <a:gdLst>
                    <a:gd name="T0" fmla="*/ 13 w 49"/>
                    <a:gd name="T1" fmla="*/ 8 h 57"/>
                    <a:gd name="T2" fmla="*/ 1 w 49"/>
                    <a:gd name="T3" fmla="*/ 5 h 57"/>
                    <a:gd name="T4" fmla="*/ 11 w 49"/>
                    <a:gd name="T5" fmla="*/ 1 h 57"/>
                    <a:gd name="T6" fmla="*/ 26 w 49"/>
                    <a:gd name="T7" fmla="*/ 20 h 57"/>
                    <a:gd name="T8" fmla="*/ 34 w 49"/>
                    <a:gd name="T9" fmla="*/ 53 h 57"/>
                    <a:gd name="T10" fmla="*/ 61 w 49"/>
                    <a:gd name="T11" fmla="*/ 66 h 57"/>
                    <a:gd name="T12" fmla="*/ 47 w 49"/>
                    <a:gd name="T13" fmla="*/ 81 h 57"/>
                    <a:gd name="T14" fmla="*/ 28 w 49"/>
                    <a:gd name="T15" fmla="*/ 66 h 57"/>
                    <a:gd name="T16" fmla="*/ 16 w 49"/>
                    <a:gd name="T17" fmla="*/ 47 h 57"/>
                    <a:gd name="T18" fmla="*/ 11 w 49"/>
                    <a:gd name="T19" fmla="*/ 24 h 57"/>
                    <a:gd name="T20" fmla="*/ 13 w 49"/>
                    <a:gd name="T21" fmla="*/ 8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4" name="Freeform 12"/>
                <p:cNvSpPr>
                  <a:spLocks/>
                </p:cNvSpPr>
                <p:nvPr userDrawn="1"/>
              </p:nvSpPr>
              <p:spPr bwMode="ltGray">
                <a:xfrm>
                  <a:off x="3071" y="2513"/>
                  <a:ext cx="14" cy="16"/>
                </a:xfrm>
                <a:custGeom>
                  <a:avLst/>
                  <a:gdLst>
                    <a:gd name="T0" fmla="*/ 0 w 11"/>
                    <a:gd name="T1" fmla="*/ 5 h 13"/>
                    <a:gd name="T2" fmla="*/ 13 w 11"/>
                    <a:gd name="T3" fmla="*/ 20 h 13"/>
                    <a:gd name="T4" fmla="*/ 0 w 11"/>
                    <a:gd name="T5" fmla="*/ 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5" name="Freeform 13"/>
                <p:cNvSpPr>
                  <a:spLocks/>
                </p:cNvSpPr>
                <p:nvPr userDrawn="1"/>
              </p:nvSpPr>
              <p:spPr bwMode="ltGray">
                <a:xfrm>
                  <a:off x="3093" y="2516"/>
                  <a:ext cx="24" cy="21"/>
                </a:xfrm>
                <a:custGeom>
                  <a:avLst/>
                  <a:gdLst>
                    <a:gd name="T0" fmla="*/ 13 w 19"/>
                    <a:gd name="T1" fmla="*/ 0 h 16"/>
                    <a:gd name="T2" fmla="*/ 10 w 19"/>
                    <a:gd name="T3" fmla="*/ 28 h 16"/>
                    <a:gd name="T4" fmla="*/ 13 w 19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6" name="Freeform 14"/>
                <p:cNvSpPr>
                  <a:spLocks/>
                </p:cNvSpPr>
                <p:nvPr userDrawn="1"/>
              </p:nvSpPr>
              <p:spPr bwMode="ltGray">
                <a:xfrm>
                  <a:off x="3095" y="2539"/>
                  <a:ext cx="32" cy="15"/>
                </a:xfrm>
                <a:custGeom>
                  <a:avLst/>
                  <a:gdLst>
                    <a:gd name="T0" fmla="*/ 14 w 26"/>
                    <a:gd name="T1" fmla="*/ 0 h 12"/>
                    <a:gd name="T2" fmla="*/ 22 w 26"/>
                    <a:gd name="T3" fmla="*/ 19 h 12"/>
                    <a:gd name="T4" fmla="*/ 14 w 26"/>
                    <a:gd name="T5" fmla="*/ 16 h 12"/>
                    <a:gd name="T6" fmla="*/ 14 w 26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7" name="Freeform 15"/>
                <p:cNvSpPr>
                  <a:spLocks/>
                </p:cNvSpPr>
                <p:nvPr userDrawn="1"/>
              </p:nvSpPr>
              <p:spPr bwMode="ltGray">
                <a:xfrm>
                  <a:off x="3119" y="2577"/>
                  <a:ext cx="18" cy="18"/>
                </a:xfrm>
                <a:custGeom>
                  <a:avLst/>
                  <a:gdLst>
                    <a:gd name="T0" fmla="*/ 5 w 14"/>
                    <a:gd name="T1" fmla="*/ 10 h 14"/>
                    <a:gd name="T2" fmla="*/ 18 w 14"/>
                    <a:gd name="T3" fmla="*/ 23 h 14"/>
                    <a:gd name="T4" fmla="*/ 1 w 14"/>
                    <a:gd name="T5" fmla="*/ 19 h 14"/>
                    <a:gd name="T6" fmla="*/ 5 w 14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8" name="Freeform 16"/>
                <p:cNvSpPr>
                  <a:spLocks/>
                </p:cNvSpPr>
                <p:nvPr userDrawn="1"/>
              </p:nvSpPr>
              <p:spPr bwMode="ltGray">
                <a:xfrm>
                  <a:off x="3409" y="2662"/>
                  <a:ext cx="27" cy="26"/>
                </a:xfrm>
                <a:custGeom>
                  <a:avLst/>
                  <a:gdLst>
                    <a:gd name="T0" fmla="*/ 17 w 22"/>
                    <a:gd name="T1" fmla="*/ 0 h 20"/>
                    <a:gd name="T2" fmla="*/ 14 w 22"/>
                    <a:gd name="T3" fmla="*/ 34 h 20"/>
                    <a:gd name="T4" fmla="*/ 17 w 22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49" name="Freeform 17"/>
                <p:cNvSpPr>
                  <a:spLocks/>
                </p:cNvSpPr>
                <p:nvPr userDrawn="1"/>
              </p:nvSpPr>
              <p:spPr bwMode="ltGray">
                <a:xfrm>
                  <a:off x="3296" y="2559"/>
                  <a:ext cx="27" cy="32"/>
                </a:xfrm>
                <a:custGeom>
                  <a:avLst/>
                  <a:gdLst>
                    <a:gd name="T0" fmla="*/ 2 w 22"/>
                    <a:gd name="T1" fmla="*/ 10 h 25"/>
                    <a:gd name="T2" fmla="*/ 33 w 22"/>
                    <a:gd name="T3" fmla="*/ 17 h 25"/>
                    <a:gd name="T4" fmla="*/ 2 w 22"/>
                    <a:gd name="T5" fmla="*/ 33 h 25"/>
                    <a:gd name="T6" fmla="*/ 2 w 22"/>
                    <a:gd name="T7" fmla="*/ 1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0" name="Freeform 18"/>
                <p:cNvSpPr>
                  <a:spLocks/>
                </p:cNvSpPr>
                <p:nvPr userDrawn="1"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>
                    <a:gd name="T0" fmla="*/ 10 w 20"/>
                    <a:gd name="T1" fmla="*/ 29 h 18"/>
                    <a:gd name="T2" fmla="*/ 16 w 20"/>
                    <a:gd name="T3" fmla="*/ 0 h 18"/>
                    <a:gd name="T4" fmla="*/ 19 w 20"/>
                    <a:gd name="T5" fmla="*/ 29 h 18"/>
                    <a:gd name="T6" fmla="*/ 10 w 20"/>
                    <a:gd name="T7" fmla="*/ 29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1" name="Freeform 19"/>
                <p:cNvSpPr>
                  <a:spLocks/>
                </p:cNvSpPr>
                <p:nvPr userDrawn="1"/>
              </p:nvSpPr>
              <p:spPr bwMode="ltGray">
                <a:xfrm>
                  <a:off x="3275" y="2354"/>
                  <a:ext cx="19" cy="29"/>
                </a:xfrm>
                <a:custGeom>
                  <a:avLst/>
                  <a:gdLst>
                    <a:gd name="T0" fmla="*/ 8 w 15"/>
                    <a:gd name="T1" fmla="*/ 18 h 23"/>
                    <a:gd name="T2" fmla="*/ 24 w 15"/>
                    <a:gd name="T3" fmla="*/ 8 h 23"/>
                    <a:gd name="T4" fmla="*/ 20 w 15"/>
                    <a:gd name="T5" fmla="*/ 26 h 23"/>
                    <a:gd name="T6" fmla="*/ 8 w 15"/>
                    <a:gd name="T7" fmla="*/ 1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2" name="Freeform 20"/>
                <p:cNvSpPr>
                  <a:spLocks/>
                </p:cNvSpPr>
                <p:nvPr userDrawn="1"/>
              </p:nvSpPr>
              <p:spPr bwMode="ltGray">
                <a:xfrm>
                  <a:off x="3493" y="2455"/>
                  <a:ext cx="25" cy="29"/>
                </a:xfrm>
                <a:custGeom>
                  <a:avLst/>
                  <a:gdLst>
                    <a:gd name="T0" fmla="*/ 5 w 20"/>
                    <a:gd name="T1" fmla="*/ 20 h 23"/>
                    <a:gd name="T2" fmla="*/ 18 w 20"/>
                    <a:gd name="T3" fmla="*/ 5 h 23"/>
                    <a:gd name="T4" fmla="*/ 11 w 20"/>
                    <a:gd name="T5" fmla="*/ 30 h 23"/>
                    <a:gd name="T6" fmla="*/ 5 w 20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3" name="Freeform 21"/>
                <p:cNvSpPr>
                  <a:spLocks/>
                </p:cNvSpPr>
                <p:nvPr userDrawn="1"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>
                    <a:gd name="T0" fmla="*/ 25 w 30"/>
                    <a:gd name="T1" fmla="*/ 53 h 42"/>
                    <a:gd name="T2" fmla="*/ 12 w 30"/>
                    <a:gd name="T3" fmla="*/ 34 h 42"/>
                    <a:gd name="T4" fmla="*/ 0 w 30"/>
                    <a:gd name="T5" fmla="*/ 14 h 42"/>
                    <a:gd name="T6" fmla="*/ 25 w 30"/>
                    <a:gd name="T7" fmla="*/ 5 h 42"/>
                    <a:gd name="T8" fmla="*/ 46 w 30"/>
                    <a:gd name="T9" fmla="*/ 37 h 42"/>
                    <a:gd name="T10" fmla="*/ 43 w 30"/>
                    <a:gd name="T11" fmla="*/ 49 h 42"/>
                    <a:gd name="T12" fmla="*/ 25 w 30"/>
                    <a:gd name="T13" fmla="*/ 5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4" name="Freeform 22"/>
                <p:cNvSpPr>
                  <a:spLocks/>
                </p:cNvSpPr>
                <p:nvPr userDrawn="1"/>
              </p:nvSpPr>
              <p:spPr bwMode="ltGray">
                <a:xfrm>
                  <a:off x="2435" y="2338"/>
                  <a:ext cx="31" cy="20"/>
                </a:xfrm>
                <a:custGeom>
                  <a:avLst/>
                  <a:gdLst>
                    <a:gd name="T0" fmla="*/ 24 w 25"/>
                    <a:gd name="T1" fmla="*/ 25 h 16"/>
                    <a:gd name="T2" fmla="*/ 5 w 25"/>
                    <a:gd name="T3" fmla="*/ 13 h 16"/>
                    <a:gd name="T4" fmla="*/ 24 w 25"/>
                    <a:gd name="T5" fmla="*/ 0 h 16"/>
                    <a:gd name="T6" fmla="*/ 24 w 25"/>
                    <a:gd name="T7" fmla="*/ 2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5" name="Freeform 23"/>
                <p:cNvSpPr>
                  <a:spLocks/>
                </p:cNvSpPr>
                <p:nvPr userDrawn="1"/>
              </p:nvSpPr>
              <p:spPr bwMode="ltGray">
                <a:xfrm>
                  <a:off x="2302" y="2363"/>
                  <a:ext cx="81" cy="58"/>
                </a:xfrm>
                <a:custGeom>
                  <a:avLst/>
                  <a:gdLst>
                    <a:gd name="T0" fmla="*/ 21 w 65"/>
                    <a:gd name="T1" fmla="*/ 38 h 46"/>
                    <a:gd name="T2" fmla="*/ 46 w 65"/>
                    <a:gd name="T3" fmla="*/ 6 h 46"/>
                    <a:gd name="T4" fmla="*/ 65 w 65"/>
                    <a:gd name="T5" fmla="*/ 0 h 46"/>
                    <a:gd name="T6" fmla="*/ 90 w 65"/>
                    <a:gd name="T7" fmla="*/ 19 h 46"/>
                    <a:gd name="T8" fmla="*/ 50 w 65"/>
                    <a:gd name="T9" fmla="*/ 42 h 46"/>
                    <a:gd name="T10" fmla="*/ 19 w 65"/>
                    <a:gd name="T11" fmla="*/ 73 h 46"/>
                    <a:gd name="T12" fmla="*/ 12 w 65"/>
                    <a:gd name="T13" fmla="*/ 32 h 46"/>
                    <a:gd name="T14" fmla="*/ 19 w 65"/>
                    <a:gd name="T15" fmla="*/ 23 h 46"/>
                    <a:gd name="T16" fmla="*/ 21 w 65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6" name="Freeform 24"/>
                <p:cNvSpPr>
                  <a:spLocks/>
                </p:cNvSpPr>
                <p:nvPr userDrawn="1"/>
              </p:nvSpPr>
              <p:spPr bwMode="ltGray">
                <a:xfrm>
                  <a:off x="2216" y="2357"/>
                  <a:ext cx="85" cy="59"/>
                </a:xfrm>
                <a:custGeom>
                  <a:avLst/>
                  <a:gdLst>
                    <a:gd name="T0" fmla="*/ 0 w 69"/>
                    <a:gd name="T1" fmla="*/ 49 h 47"/>
                    <a:gd name="T2" fmla="*/ 27 w 69"/>
                    <a:gd name="T3" fmla="*/ 39 h 47"/>
                    <a:gd name="T4" fmla="*/ 79 w 69"/>
                    <a:gd name="T5" fmla="*/ 1 h 47"/>
                    <a:gd name="T6" fmla="*/ 97 w 69"/>
                    <a:gd name="T7" fmla="*/ 5 h 47"/>
                    <a:gd name="T8" fmla="*/ 76 w 69"/>
                    <a:gd name="T9" fmla="*/ 30 h 47"/>
                    <a:gd name="T10" fmla="*/ 42 w 69"/>
                    <a:gd name="T11" fmla="*/ 51 h 47"/>
                    <a:gd name="T12" fmla="*/ 33 w 69"/>
                    <a:gd name="T13" fmla="*/ 74 h 47"/>
                    <a:gd name="T14" fmla="*/ 25 w 69"/>
                    <a:gd name="T15" fmla="*/ 70 h 47"/>
                    <a:gd name="T16" fmla="*/ 18 w 69"/>
                    <a:gd name="T17" fmla="*/ 62 h 47"/>
                    <a:gd name="T18" fmla="*/ 0 w 69"/>
                    <a:gd name="T19" fmla="*/ 55 h 47"/>
                    <a:gd name="T20" fmla="*/ 0 w 69"/>
                    <a:gd name="T21" fmla="*/ 4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7" name="Freeform 25"/>
                <p:cNvSpPr>
                  <a:spLocks/>
                </p:cNvSpPr>
                <p:nvPr userDrawn="1"/>
              </p:nvSpPr>
              <p:spPr bwMode="ltGray">
                <a:xfrm>
                  <a:off x="1761" y="2031"/>
                  <a:ext cx="439" cy="348"/>
                </a:xfrm>
                <a:custGeom>
                  <a:avLst/>
                  <a:gdLst>
                    <a:gd name="T0" fmla="*/ 15 w 355"/>
                    <a:gd name="T1" fmla="*/ 6 h 277"/>
                    <a:gd name="T2" fmla="*/ 56 w 355"/>
                    <a:gd name="T3" fmla="*/ 29 h 277"/>
                    <a:gd name="T4" fmla="*/ 70 w 355"/>
                    <a:gd name="T5" fmla="*/ 48 h 277"/>
                    <a:gd name="T6" fmla="*/ 116 w 355"/>
                    <a:gd name="T7" fmla="*/ 82 h 277"/>
                    <a:gd name="T8" fmla="*/ 141 w 355"/>
                    <a:gd name="T9" fmla="*/ 104 h 277"/>
                    <a:gd name="T10" fmla="*/ 187 w 355"/>
                    <a:gd name="T11" fmla="*/ 155 h 277"/>
                    <a:gd name="T12" fmla="*/ 208 w 355"/>
                    <a:gd name="T13" fmla="*/ 202 h 277"/>
                    <a:gd name="T14" fmla="*/ 226 w 355"/>
                    <a:gd name="T15" fmla="*/ 209 h 277"/>
                    <a:gd name="T16" fmla="*/ 235 w 355"/>
                    <a:gd name="T17" fmla="*/ 236 h 277"/>
                    <a:gd name="T18" fmla="*/ 270 w 355"/>
                    <a:gd name="T19" fmla="*/ 240 h 277"/>
                    <a:gd name="T20" fmla="*/ 260 w 355"/>
                    <a:gd name="T21" fmla="*/ 309 h 277"/>
                    <a:gd name="T22" fmla="*/ 276 w 355"/>
                    <a:gd name="T23" fmla="*/ 353 h 277"/>
                    <a:gd name="T24" fmla="*/ 303 w 355"/>
                    <a:gd name="T25" fmla="*/ 366 h 277"/>
                    <a:gd name="T26" fmla="*/ 330 w 355"/>
                    <a:gd name="T27" fmla="*/ 369 h 277"/>
                    <a:gd name="T28" fmla="*/ 361 w 355"/>
                    <a:gd name="T29" fmla="*/ 382 h 277"/>
                    <a:gd name="T30" fmla="*/ 388 w 355"/>
                    <a:gd name="T31" fmla="*/ 372 h 277"/>
                    <a:gd name="T32" fmla="*/ 416 w 355"/>
                    <a:gd name="T33" fmla="*/ 392 h 277"/>
                    <a:gd name="T34" fmla="*/ 453 w 355"/>
                    <a:gd name="T35" fmla="*/ 405 h 277"/>
                    <a:gd name="T36" fmla="*/ 480 w 355"/>
                    <a:gd name="T37" fmla="*/ 417 h 277"/>
                    <a:gd name="T38" fmla="*/ 538 w 355"/>
                    <a:gd name="T39" fmla="*/ 420 h 277"/>
                    <a:gd name="T40" fmla="*/ 523 w 355"/>
                    <a:gd name="T41" fmla="*/ 432 h 277"/>
                    <a:gd name="T42" fmla="*/ 492 w 355"/>
                    <a:gd name="T43" fmla="*/ 430 h 277"/>
                    <a:gd name="T44" fmla="*/ 459 w 355"/>
                    <a:gd name="T45" fmla="*/ 426 h 277"/>
                    <a:gd name="T46" fmla="*/ 440 w 355"/>
                    <a:gd name="T47" fmla="*/ 420 h 277"/>
                    <a:gd name="T48" fmla="*/ 386 w 355"/>
                    <a:gd name="T49" fmla="*/ 417 h 277"/>
                    <a:gd name="T50" fmla="*/ 357 w 355"/>
                    <a:gd name="T51" fmla="*/ 411 h 277"/>
                    <a:gd name="T52" fmla="*/ 263 w 355"/>
                    <a:gd name="T53" fmla="*/ 382 h 277"/>
                    <a:gd name="T54" fmla="*/ 245 w 355"/>
                    <a:gd name="T55" fmla="*/ 340 h 277"/>
                    <a:gd name="T56" fmla="*/ 193 w 355"/>
                    <a:gd name="T57" fmla="*/ 315 h 277"/>
                    <a:gd name="T58" fmla="*/ 166 w 355"/>
                    <a:gd name="T59" fmla="*/ 294 h 277"/>
                    <a:gd name="T60" fmla="*/ 143 w 355"/>
                    <a:gd name="T61" fmla="*/ 249 h 277"/>
                    <a:gd name="T62" fmla="*/ 104 w 355"/>
                    <a:gd name="T63" fmla="*/ 171 h 277"/>
                    <a:gd name="T64" fmla="*/ 98 w 355"/>
                    <a:gd name="T65" fmla="*/ 161 h 277"/>
                    <a:gd name="T66" fmla="*/ 89 w 355"/>
                    <a:gd name="T67" fmla="*/ 158 h 277"/>
                    <a:gd name="T68" fmla="*/ 83 w 355"/>
                    <a:gd name="T69" fmla="*/ 139 h 277"/>
                    <a:gd name="T70" fmla="*/ 58 w 355"/>
                    <a:gd name="T71" fmla="*/ 92 h 277"/>
                    <a:gd name="T72" fmla="*/ 31 w 355"/>
                    <a:gd name="T73" fmla="*/ 63 h 277"/>
                    <a:gd name="T74" fmla="*/ 6 w 355"/>
                    <a:gd name="T75" fmla="*/ 35 h 277"/>
                    <a:gd name="T76" fmla="*/ 15 w 355"/>
                    <a:gd name="T77" fmla="*/ 4 h 277"/>
                    <a:gd name="T78" fmla="*/ 15 w 355"/>
                    <a:gd name="T79" fmla="*/ 6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8" name="Freeform 26"/>
                <p:cNvSpPr>
                  <a:spLocks/>
                </p:cNvSpPr>
                <p:nvPr userDrawn="1"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>
                    <a:gd name="T0" fmla="*/ 83 w 156"/>
                    <a:gd name="T1" fmla="*/ 104 h 206"/>
                    <a:gd name="T2" fmla="*/ 101 w 156"/>
                    <a:gd name="T3" fmla="*/ 92 h 206"/>
                    <a:gd name="T4" fmla="*/ 104 w 156"/>
                    <a:gd name="T5" fmla="*/ 82 h 206"/>
                    <a:gd name="T6" fmla="*/ 122 w 156"/>
                    <a:gd name="T7" fmla="*/ 69 h 206"/>
                    <a:gd name="T8" fmla="*/ 162 w 156"/>
                    <a:gd name="T9" fmla="*/ 35 h 206"/>
                    <a:gd name="T10" fmla="*/ 172 w 156"/>
                    <a:gd name="T11" fmla="*/ 6 h 206"/>
                    <a:gd name="T12" fmla="*/ 189 w 156"/>
                    <a:gd name="T13" fmla="*/ 0 h 206"/>
                    <a:gd name="T14" fmla="*/ 230 w 156"/>
                    <a:gd name="T15" fmla="*/ 44 h 206"/>
                    <a:gd name="T16" fmla="*/ 224 w 156"/>
                    <a:gd name="T17" fmla="*/ 69 h 206"/>
                    <a:gd name="T18" fmla="*/ 193 w 156"/>
                    <a:gd name="T19" fmla="*/ 101 h 206"/>
                    <a:gd name="T20" fmla="*/ 202 w 156"/>
                    <a:gd name="T21" fmla="*/ 148 h 206"/>
                    <a:gd name="T22" fmla="*/ 218 w 156"/>
                    <a:gd name="T23" fmla="*/ 174 h 206"/>
                    <a:gd name="T24" fmla="*/ 224 w 156"/>
                    <a:gd name="T25" fmla="*/ 202 h 206"/>
                    <a:gd name="T26" fmla="*/ 195 w 156"/>
                    <a:gd name="T27" fmla="*/ 202 h 206"/>
                    <a:gd name="T28" fmla="*/ 178 w 156"/>
                    <a:gd name="T29" fmla="*/ 231 h 206"/>
                    <a:gd name="T30" fmla="*/ 160 w 156"/>
                    <a:gd name="T31" fmla="*/ 246 h 206"/>
                    <a:gd name="T32" fmla="*/ 153 w 156"/>
                    <a:gd name="T33" fmla="*/ 313 h 206"/>
                    <a:gd name="T34" fmla="*/ 135 w 156"/>
                    <a:gd name="T35" fmla="*/ 319 h 206"/>
                    <a:gd name="T36" fmla="*/ 125 w 156"/>
                    <a:gd name="T37" fmla="*/ 326 h 206"/>
                    <a:gd name="T38" fmla="*/ 116 w 156"/>
                    <a:gd name="T39" fmla="*/ 319 h 206"/>
                    <a:gd name="T40" fmla="*/ 110 w 156"/>
                    <a:gd name="T41" fmla="*/ 300 h 206"/>
                    <a:gd name="T42" fmla="*/ 92 w 156"/>
                    <a:gd name="T43" fmla="*/ 294 h 206"/>
                    <a:gd name="T44" fmla="*/ 64 w 156"/>
                    <a:gd name="T45" fmla="*/ 307 h 206"/>
                    <a:gd name="T46" fmla="*/ 43 w 156"/>
                    <a:gd name="T47" fmla="*/ 294 h 206"/>
                    <a:gd name="T48" fmla="*/ 15 w 156"/>
                    <a:gd name="T49" fmla="*/ 234 h 206"/>
                    <a:gd name="T50" fmla="*/ 6 w 156"/>
                    <a:gd name="T51" fmla="*/ 205 h 206"/>
                    <a:gd name="T52" fmla="*/ 0 w 156"/>
                    <a:gd name="T53" fmla="*/ 186 h 206"/>
                    <a:gd name="T54" fmla="*/ 31 w 156"/>
                    <a:gd name="T55" fmla="*/ 152 h 206"/>
                    <a:gd name="T56" fmla="*/ 49 w 156"/>
                    <a:gd name="T57" fmla="*/ 165 h 206"/>
                    <a:gd name="T58" fmla="*/ 52 w 156"/>
                    <a:gd name="T59" fmla="*/ 127 h 206"/>
                    <a:gd name="T60" fmla="*/ 79 w 156"/>
                    <a:gd name="T61" fmla="*/ 111 h 206"/>
                    <a:gd name="T62" fmla="*/ 83 w 156"/>
                    <a:gd name="T63" fmla="*/ 10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59" name="Freeform 27"/>
                <p:cNvSpPr>
                  <a:spLocks/>
                </p:cNvSpPr>
                <p:nvPr userDrawn="1"/>
              </p:nvSpPr>
              <p:spPr bwMode="ltGray">
                <a:xfrm>
                  <a:off x="2218" y="2126"/>
                  <a:ext cx="135" cy="48"/>
                </a:xfrm>
                <a:custGeom>
                  <a:avLst/>
                  <a:gdLst>
                    <a:gd name="T0" fmla="*/ 6 w 109"/>
                    <a:gd name="T1" fmla="*/ 51 h 38"/>
                    <a:gd name="T2" fmla="*/ 27 w 109"/>
                    <a:gd name="T3" fmla="*/ 16 h 38"/>
                    <a:gd name="T4" fmla="*/ 71 w 109"/>
                    <a:gd name="T5" fmla="*/ 32 h 38"/>
                    <a:gd name="T6" fmla="*/ 110 w 109"/>
                    <a:gd name="T7" fmla="*/ 23 h 38"/>
                    <a:gd name="T8" fmla="*/ 137 w 109"/>
                    <a:gd name="T9" fmla="*/ 0 h 38"/>
                    <a:gd name="T10" fmla="*/ 116 w 109"/>
                    <a:gd name="T11" fmla="*/ 42 h 38"/>
                    <a:gd name="T12" fmla="*/ 92 w 109"/>
                    <a:gd name="T13" fmla="*/ 61 h 38"/>
                    <a:gd name="T14" fmla="*/ 64 w 109"/>
                    <a:gd name="T15" fmla="*/ 51 h 38"/>
                    <a:gd name="T16" fmla="*/ 21 w 109"/>
                    <a:gd name="T17" fmla="*/ 48 h 38"/>
                    <a:gd name="T18" fmla="*/ 6 w 109"/>
                    <a:gd name="T19" fmla="*/ 5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0" name="Freeform 28"/>
                <p:cNvSpPr>
                  <a:spLocks/>
                </p:cNvSpPr>
                <p:nvPr userDrawn="1"/>
              </p:nvSpPr>
              <p:spPr bwMode="ltGray">
                <a:xfrm>
                  <a:off x="2211" y="2182"/>
                  <a:ext cx="94" cy="131"/>
                </a:xfrm>
                <a:custGeom>
                  <a:avLst/>
                  <a:gdLst>
                    <a:gd name="T0" fmla="*/ 12 w 76"/>
                    <a:gd name="T1" fmla="*/ 29 h 104"/>
                    <a:gd name="T2" fmla="*/ 27 w 76"/>
                    <a:gd name="T3" fmla="*/ 0 h 104"/>
                    <a:gd name="T4" fmla="*/ 52 w 76"/>
                    <a:gd name="T5" fmla="*/ 29 h 104"/>
                    <a:gd name="T6" fmla="*/ 95 w 76"/>
                    <a:gd name="T7" fmla="*/ 6 h 104"/>
                    <a:gd name="T8" fmla="*/ 71 w 76"/>
                    <a:gd name="T9" fmla="*/ 54 h 104"/>
                    <a:gd name="T10" fmla="*/ 83 w 76"/>
                    <a:gd name="T11" fmla="*/ 76 h 104"/>
                    <a:gd name="T12" fmla="*/ 89 w 76"/>
                    <a:gd name="T13" fmla="*/ 96 h 104"/>
                    <a:gd name="T14" fmla="*/ 71 w 76"/>
                    <a:gd name="T15" fmla="*/ 117 h 104"/>
                    <a:gd name="T16" fmla="*/ 52 w 76"/>
                    <a:gd name="T17" fmla="*/ 96 h 104"/>
                    <a:gd name="T18" fmla="*/ 33 w 76"/>
                    <a:gd name="T19" fmla="*/ 76 h 104"/>
                    <a:gd name="T20" fmla="*/ 43 w 76"/>
                    <a:gd name="T21" fmla="*/ 108 h 104"/>
                    <a:gd name="T22" fmla="*/ 46 w 76"/>
                    <a:gd name="T23" fmla="*/ 117 h 104"/>
                    <a:gd name="T24" fmla="*/ 31 w 76"/>
                    <a:gd name="T25" fmla="*/ 165 h 104"/>
                    <a:gd name="T26" fmla="*/ 19 w 76"/>
                    <a:gd name="T27" fmla="*/ 161 h 104"/>
                    <a:gd name="T28" fmla="*/ 12 w 76"/>
                    <a:gd name="T29" fmla="*/ 142 h 104"/>
                    <a:gd name="T30" fmla="*/ 0 w 76"/>
                    <a:gd name="T31" fmla="*/ 86 h 104"/>
                    <a:gd name="T32" fmla="*/ 2 w 76"/>
                    <a:gd name="T33" fmla="*/ 48 h 104"/>
                    <a:gd name="T34" fmla="*/ 12 w 76"/>
                    <a:gd name="T35" fmla="*/ 29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1" name="Freeform 29"/>
                <p:cNvSpPr>
                  <a:spLocks/>
                </p:cNvSpPr>
                <p:nvPr userDrawn="1"/>
              </p:nvSpPr>
              <p:spPr bwMode="ltGray">
                <a:xfrm>
                  <a:off x="2368" y="2111"/>
                  <a:ext cx="46" cy="77"/>
                </a:xfrm>
                <a:custGeom>
                  <a:avLst/>
                  <a:gdLst>
                    <a:gd name="T0" fmla="*/ 5 w 37"/>
                    <a:gd name="T1" fmla="*/ 44 h 61"/>
                    <a:gd name="T2" fmla="*/ 20 w 37"/>
                    <a:gd name="T3" fmla="*/ 0 h 61"/>
                    <a:gd name="T4" fmla="*/ 24 w 37"/>
                    <a:gd name="T5" fmla="*/ 44 h 61"/>
                    <a:gd name="T6" fmla="*/ 57 w 37"/>
                    <a:gd name="T7" fmla="*/ 61 h 61"/>
                    <a:gd name="T8" fmla="*/ 30 w 37"/>
                    <a:gd name="T9" fmla="*/ 71 h 61"/>
                    <a:gd name="T10" fmla="*/ 7 w 37"/>
                    <a:gd name="T11" fmla="*/ 92 h 61"/>
                    <a:gd name="T12" fmla="*/ 1 w 37"/>
                    <a:gd name="T13" fmla="*/ 54 h 61"/>
                    <a:gd name="T14" fmla="*/ 5 w 37"/>
                    <a:gd name="T15" fmla="*/ 4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2" name="Freeform 30"/>
                <p:cNvSpPr>
                  <a:spLocks/>
                </p:cNvSpPr>
                <p:nvPr userDrawn="1"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>
                    <a:gd name="T0" fmla="*/ 11 w 49"/>
                    <a:gd name="T1" fmla="*/ 0 h 29"/>
                    <a:gd name="T2" fmla="*/ 44 w 49"/>
                    <a:gd name="T3" fmla="*/ 0 h 29"/>
                    <a:gd name="T4" fmla="*/ 73 w 49"/>
                    <a:gd name="T5" fmla="*/ 25 h 29"/>
                    <a:gd name="T6" fmla="*/ 53 w 49"/>
                    <a:gd name="T7" fmla="*/ 21 h 29"/>
                    <a:gd name="T8" fmla="*/ 5 w 49"/>
                    <a:gd name="T9" fmla="*/ 25 h 29"/>
                    <a:gd name="T10" fmla="*/ 11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3" name="Freeform 31"/>
                <p:cNvSpPr>
                  <a:spLocks/>
                </p:cNvSpPr>
                <p:nvPr userDrawn="1"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>
                    <a:gd name="T0" fmla="*/ 32 w 61"/>
                    <a:gd name="T1" fmla="*/ 61 h 48"/>
                    <a:gd name="T2" fmla="*/ 22 w 61"/>
                    <a:gd name="T3" fmla="*/ 42 h 48"/>
                    <a:gd name="T4" fmla="*/ 5 w 61"/>
                    <a:gd name="T5" fmla="*/ 36 h 48"/>
                    <a:gd name="T6" fmla="*/ 20 w 61"/>
                    <a:gd name="T7" fmla="*/ 13 h 48"/>
                    <a:gd name="T8" fmla="*/ 38 w 61"/>
                    <a:gd name="T9" fmla="*/ 0 h 48"/>
                    <a:gd name="T10" fmla="*/ 74 w 61"/>
                    <a:gd name="T11" fmla="*/ 17 h 48"/>
                    <a:gd name="T12" fmla="*/ 80 w 61"/>
                    <a:gd name="T13" fmla="*/ 32 h 48"/>
                    <a:gd name="T14" fmla="*/ 92 w 61"/>
                    <a:gd name="T15" fmla="*/ 52 h 48"/>
                    <a:gd name="T16" fmla="*/ 61 w 61"/>
                    <a:gd name="T17" fmla="*/ 61 h 48"/>
                    <a:gd name="T18" fmla="*/ 34 w 61"/>
                    <a:gd name="T19" fmla="*/ 71 h 48"/>
                    <a:gd name="T20" fmla="*/ 32 w 61"/>
                    <a:gd name="T21" fmla="*/ 6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4" name="Freeform 32"/>
                <p:cNvSpPr>
                  <a:spLocks/>
                </p:cNvSpPr>
                <p:nvPr userDrawn="1"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>
                    <a:gd name="T0" fmla="*/ 70 w 286"/>
                    <a:gd name="T1" fmla="*/ 44 h 182"/>
                    <a:gd name="T2" fmla="*/ 54 w 286"/>
                    <a:gd name="T3" fmla="*/ 23 h 182"/>
                    <a:gd name="T4" fmla="*/ 39 w 286"/>
                    <a:gd name="T5" fmla="*/ 48 h 182"/>
                    <a:gd name="T6" fmla="*/ 0 w 286"/>
                    <a:gd name="T7" fmla="*/ 38 h 182"/>
                    <a:gd name="T8" fmla="*/ 15 w 286"/>
                    <a:gd name="T9" fmla="*/ 67 h 182"/>
                    <a:gd name="T10" fmla="*/ 25 w 286"/>
                    <a:gd name="T11" fmla="*/ 98 h 182"/>
                    <a:gd name="T12" fmla="*/ 37 w 286"/>
                    <a:gd name="T13" fmla="*/ 75 h 182"/>
                    <a:gd name="T14" fmla="*/ 46 w 286"/>
                    <a:gd name="T15" fmla="*/ 69 h 182"/>
                    <a:gd name="T16" fmla="*/ 73 w 286"/>
                    <a:gd name="T17" fmla="*/ 88 h 182"/>
                    <a:gd name="T18" fmla="*/ 106 w 286"/>
                    <a:gd name="T19" fmla="*/ 98 h 182"/>
                    <a:gd name="T20" fmla="*/ 135 w 286"/>
                    <a:gd name="T21" fmla="*/ 115 h 182"/>
                    <a:gd name="T22" fmla="*/ 162 w 286"/>
                    <a:gd name="T23" fmla="*/ 161 h 182"/>
                    <a:gd name="T24" fmla="*/ 158 w 286"/>
                    <a:gd name="T25" fmla="*/ 194 h 182"/>
                    <a:gd name="T26" fmla="*/ 149 w 286"/>
                    <a:gd name="T27" fmla="*/ 213 h 182"/>
                    <a:gd name="T28" fmla="*/ 186 w 286"/>
                    <a:gd name="T29" fmla="*/ 203 h 182"/>
                    <a:gd name="T30" fmla="*/ 214 w 286"/>
                    <a:gd name="T31" fmla="*/ 221 h 182"/>
                    <a:gd name="T32" fmla="*/ 255 w 286"/>
                    <a:gd name="T33" fmla="*/ 234 h 182"/>
                    <a:gd name="T34" fmla="*/ 265 w 286"/>
                    <a:gd name="T35" fmla="*/ 232 h 182"/>
                    <a:gd name="T36" fmla="*/ 255 w 286"/>
                    <a:gd name="T37" fmla="*/ 213 h 182"/>
                    <a:gd name="T38" fmla="*/ 272 w 286"/>
                    <a:gd name="T39" fmla="*/ 215 h 182"/>
                    <a:gd name="T40" fmla="*/ 284 w 286"/>
                    <a:gd name="T41" fmla="*/ 186 h 182"/>
                    <a:gd name="T42" fmla="*/ 307 w 286"/>
                    <a:gd name="T43" fmla="*/ 194 h 182"/>
                    <a:gd name="T44" fmla="*/ 326 w 286"/>
                    <a:gd name="T45" fmla="*/ 206 h 182"/>
                    <a:gd name="T46" fmla="*/ 372 w 286"/>
                    <a:gd name="T47" fmla="*/ 265 h 182"/>
                    <a:gd name="T48" fmla="*/ 399 w 286"/>
                    <a:gd name="T49" fmla="*/ 282 h 182"/>
                    <a:gd name="T50" fmla="*/ 433 w 286"/>
                    <a:gd name="T51" fmla="*/ 269 h 182"/>
                    <a:gd name="T52" fmla="*/ 409 w 286"/>
                    <a:gd name="T53" fmla="*/ 253 h 182"/>
                    <a:gd name="T54" fmla="*/ 390 w 286"/>
                    <a:gd name="T55" fmla="*/ 219 h 182"/>
                    <a:gd name="T56" fmla="*/ 381 w 286"/>
                    <a:gd name="T57" fmla="*/ 209 h 182"/>
                    <a:gd name="T58" fmla="*/ 378 w 286"/>
                    <a:gd name="T59" fmla="*/ 194 h 182"/>
                    <a:gd name="T60" fmla="*/ 359 w 286"/>
                    <a:gd name="T61" fmla="*/ 184 h 182"/>
                    <a:gd name="T62" fmla="*/ 365 w 286"/>
                    <a:gd name="T63" fmla="*/ 152 h 182"/>
                    <a:gd name="T64" fmla="*/ 336 w 286"/>
                    <a:gd name="T65" fmla="*/ 136 h 182"/>
                    <a:gd name="T66" fmla="*/ 320 w 286"/>
                    <a:gd name="T67" fmla="*/ 111 h 182"/>
                    <a:gd name="T68" fmla="*/ 290 w 286"/>
                    <a:gd name="T69" fmla="*/ 86 h 182"/>
                    <a:gd name="T70" fmla="*/ 255 w 286"/>
                    <a:gd name="T71" fmla="*/ 60 h 182"/>
                    <a:gd name="T72" fmla="*/ 238 w 286"/>
                    <a:gd name="T73" fmla="*/ 54 h 182"/>
                    <a:gd name="T74" fmla="*/ 183 w 286"/>
                    <a:gd name="T75" fmla="*/ 25 h 182"/>
                    <a:gd name="T76" fmla="*/ 156 w 286"/>
                    <a:gd name="T77" fmla="*/ 6 h 182"/>
                    <a:gd name="T78" fmla="*/ 146 w 286"/>
                    <a:gd name="T79" fmla="*/ 0 h 182"/>
                    <a:gd name="T80" fmla="*/ 106 w 286"/>
                    <a:gd name="T81" fmla="*/ 16 h 182"/>
                    <a:gd name="T82" fmla="*/ 85 w 286"/>
                    <a:gd name="T83" fmla="*/ 50 h 182"/>
                    <a:gd name="T84" fmla="*/ 70 w 286"/>
                    <a:gd name="T85" fmla="*/ 4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5" name="Freeform 33"/>
                <p:cNvSpPr>
                  <a:spLocks/>
                </p:cNvSpPr>
                <p:nvPr userDrawn="1"/>
              </p:nvSpPr>
              <p:spPr bwMode="ltGray">
                <a:xfrm>
                  <a:off x="2766" y="2227"/>
                  <a:ext cx="96" cy="98"/>
                </a:xfrm>
                <a:custGeom>
                  <a:avLst/>
                  <a:gdLst>
                    <a:gd name="T0" fmla="*/ 1 w 78"/>
                    <a:gd name="T1" fmla="*/ 92 h 78"/>
                    <a:gd name="T2" fmla="*/ 41 w 78"/>
                    <a:gd name="T3" fmla="*/ 94 h 78"/>
                    <a:gd name="T4" fmla="*/ 68 w 78"/>
                    <a:gd name="T5" fmla="*/ 75 h 78"/>
                    <a:gd name="T6" fmla="*/ 86 w 78"/>
                    <a:gd name="T7" fmla="*/ 48 h 78"/>
                    <a:gd name="T8" fmla="*/ 65 w 78"/>
                    <a:gd name="T9" fmla="*/ 23 h 78"/>
                    <a:gd name="T10" fmla="*/ 65 w 78"/>
                    <a:gd name="T11" fmla="*/ 6 h 78"/>
                    <a:gd name="T12" fmla="*/ 107 w 78"/>
                    <a:gd name="T13" fmla="*/ 41 h 78"/>
                    <a:gd name="T14" fmla="*/ 101 w 78"/>
                    <a:gd name="T15" fmla="*/ 85 h 78"/>
                    <a:gd name="T16" fmla="*/ 50 w 78"/>
                    <a:gd name="T17" fmla="*/ 123 h 78"/>
                    <a:gd name="T18" fmla="*/ 14 w 78"/>
                    <a:gd name="T19" fmla="*/ 104 h 78"/>
                    <a:gd name="T20" fmla="*/ 5 w 78"/>
                    <a:gd name="T21" fmla="*/ 98 h 78"/>
                    <a:gd name="T22" fmla="*/ 1 w 78"/>
                    <a:gd name="T23" fmla="*/ 9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6" name="Freeform 34"/>
                <p:cNvSpPr>
                  <a:spLocks/>
                </p:cNvSpPr>
                <p:nvPr userDrawn="1"/>
              </p:nvSpPr>
              <p:spPr bwMode="ltGray">
                <a:xfrm>
                  <a:off x="2971" y="2018"/>
                  <a:ext cx="21" cy="23"/>
                </a:xfrm>
                <a:custGeom>
                  <a:avLst/>
                  <a:gdLst>
                    <a:gd name="T0" fmla="*/ 5 w 17"/>
                    <a:gd name="T1" fmla="*/ 6 h 18"/>
                    <a:gd name="T2" fmla="*/ 5 w 17"/>
                    <a:gd name="T3" fmla="*/ 23 h 18"/>
                    <a:gd name="T4" fmla="*/ 5 w 17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7" name="Freeform 35"/>
                <p:cNvSpPr>
                  <a:spLocks/>
                </p:cNvSpPr>
                <p:nvPr userDrawn="1"/>
              </p:nvSpPr>
              <p:spPr bwMode="ltGray">
                <a:xfrm>
                  <a:off x="3091" y="2169"/>
                  <a:ext cx="32" cy="28"/>
                </a:xfrm>
                <a:custGeom>
                  <a:avLst/>
                  <a:gdLst>
                    <a:gd name="T0" fmla="*/ 12 w 26"/>
                    <a:gd name="T1" fmla="*/ 23 h 22"/>
                    <a:gd name="T2" fmla="*/ 21 w 26"/>
                    <a:gd name="T3" fmla="*/ 0 h 22"/>
                    <a:gd name="T4" fmla="*/ 21 w 26"/>
                    <a:gd name="T5" fmla="*/ 36 h 22"/>
                    <a:gd name="T6" fmla="*/ 12 w 26"/>
                    <a:gd name="T7" fmla="*/ 2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8" name="Freeform 36"/>
                <p:cNvSpPr>
                  <a:spLocks/>
                </p:cNvSpPr>
                <p:nvPr userDrawn="1"/>
              </p:nvSpPr>
              <p:spPr bwMode="ltGray">
                <a:xfrm>
                  <a:off x="2699" y="1829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6 w 20"/>
                    <a:gd name="T3" fmla="*/ 4 h 15"/>
                    <a:gd name="T4" fmla="*/ 14 w 20"/>
                    <a:gd name="T5" fmla="*/ 19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69" name="Freeform 37"/>
                <p:cNvSpPr>
                  <a:spLocks/>
                </p:cNvSpPr>
                <p:nvPr userDrawn="1"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4 w 20"/>
                    <a:gd name="T3" fmla="*/ 4 h 15"/>
                    <a:gd name="T4" fmla="*/ 24 w 20"/>
                    <a:gd name="T5" fmla="*/ 23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0" name="Freeform 38"/>
                <p:cNvSpPr>
                  <a:spLocks/>
                </p:cNvSpPr>
                <p:nvPr userDrawn="1"/>
              </p:nvSpPr>
              <p:spPr bwMode="ltGray">
                <a:xfrm>
                  <a:off x="2270" y="1940"/>
                  <a:ext cx="99" cy="101"/>
                </a:xfrm>
                <a:custGeom>
                  <a:avLst/>
                  <a:gdLst>
                    <a:gd name="T0" fmla="*/ 0 w 80"/>
                    <a:gd name="T1" fmla="*/ 80 h 80"/>
                    <a:gd name="T2" fmla="*/ 21 w 80"/>
                    <a:gd name="T3" fmla="*/ 38 h 80"/>
                    <a:gd name="T4" fmla="*/ 40 w 80"/>
                    <a:gd name="T5" fmla="*/ 32 h 80"/>
                    <a:gd name="T6" fmla="*/ 73 w 80"/>
                    <a:gd name="T7" fmla="*/ 29 h 80"/>
                    <a:gd name="T8" fmla="*/ 89 w 80"/>
                    <a:gd name="T9" fmla="*/ 0 h 80"/>
                    <a:gd name="T10" fmla="*/ 123 w 80"/>
                    <a:gd name="T11" fmla="*/ 64 h 80"/>
                    <a:gd name="T12" fmla="*/ 108 w 80"/>
                    <a:gd name="T13" fmla="*/ 90 h 80"/>
                    <a:gd name="T14" fmla="*/ 83 w 80"/>
                    <a:gd name="T15" fmla="*/ 98 h 80"/>
                    <a:gd name="T16" fmla="*/ 73 w 80"/>
                    <a:gd name="T17" fmla="*/ 128 h 80"/>
                    <a:gd name="T18" fmla="*/ 50 w 80"/>
                    <a:gd name="T19" fmla="*/ 109 h 80"/>
                    <a:gd name="T20" fmla="*/ 58 w 80"/>
                    <a:gd name="T21" fmla="*/ 83 h 80"/>
                    <a:gd name="T22" fmla="*/ 46 w 80"/>
                    <a:gd name="T23" fmla="*/ 44 h 80"/>
                    <a:gd name="T24" fmla="*/ 31 w 80"/>
                    <a:gd name="T25" fmla="*/ 77 h 80"/>
                    <a:gd name="T26" fmla="*/ 12 w 80"/>
                    <a:gd name="T27" fmla="*/ 90 h 80"/>
                    <a:gd name="T28" fmla="*/ 0 w 80"/>
                    <a:gd name="T29" fmla="*/ 8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1" name="Freeform 39"/>
                <p:cNvSpPr>
                  <a:spLocks/>
                </p:cNvSpPr>
                <p:nvPr userDrawn="1"/>
              </p:nvSpPr>
              <p:spPr bwMode="ltGray">
                <a:xfrm>
                  <a:off x="2236" y="1724"/>
                  <a:ext cx="116" cy="219"/>
                </a:xfrm>
                <a:custGeom>
                  <a:avLst/>
                  <a:gdLst>
                    <a:gd name="T0" fmla="*/ 21 w 94"/>
                    <a:gd name="T1" fmla="*/ 152 h 174"/>
                    <a:gd name="T2" fmla="*/ 39 w 94"/>
                    <a:gd name="T3" fmla="*/ 203 h 174"/>
                    <a:gd name="T4" fmla="*/ 48 w 94"/>
                    <a:gd name="T5" fmla="*/ 171 h 174"/>
                    <a:gd name="T6" fmla="*/ 79 w 94"/>
                    <a:gd name="T7" fmla="*/ 159 h 174"/>
                    <a:gd name="T8" fmla="*/ 70 w 94"/>
                    <a:gd name="T9" fmla="*/ 196 h 174"/>
                    <a:gd name="T10" fmla="*/ 100 w 94"/>
                    <a:gd name="T11" fmla="*/ 200 h 174"/>
                    <a:gd name="T12" fmla="*/ 116 w 94"/>
                    <a:gd name="T13" fmla="*/ 225 h 174"/>
                    <a:gd name="T14" fmla="*/ 89 w 94"/>
                    <a:gd name="T15" fmla="*/ 234 h 174"/>
                    <a:gd name="T16" fmla="*/ 112 w 94"/>
                    <a:gd name="T17" fmla="*/ 276 h 174"/>
                    <a:gd name="T18" fmla="*/ 128 w 94"/>
                    <a:gd name="T19" fmla="*/ 244 h 174"/>
                    <a:gd name="T20" fmla="*/ 125 w 94"/>
                    <a:gd name="T21" fmla="*/ 177 h 174"/>
                    <a:gd name="T22" fmla="*/ 91 w 94"/>
                    <a:gd name="T23" fmla="*/ 167 h 174"/>
                    <a:gd name="T24" fmla="*/ 77 w 94"/>
                    <a:gd name="T25" fmla="*/ 130 h 174"/>
                    <a:gd name="T26" fmla="*/ 52 w 94"/>
                    <a:gd name="T27" fmla="*/ 130 h 174"/>
                    <a:gd name="T28" fmla="*/ 46 w 94"/>
                    <a:gd name="T29" fmla="*/ 111 h 174"/>
                    <a:gd name="T30" fmla="*/ 64 w 94"/>
                    <a:gd name="T31" fmla="*/ 67 h 174"/>
                    <a:gd name="T32" fmla="*/ 46 w 94"/>
                    <a:gd name="T33" fmla="*/ 0 h 174"/>
                    <a:gd name="T34" fmla="*/ 27 w 94"/>
                    <a:gd name="T35" fmla="*/ 35 h 174"/>
                    <a:gd name="T36" fmla="*/ 6 w 94"/>
                    <a:gd name="T37" fmla="*/ 73 h 174"/>
                    <a:gd name="T38" fmla="*/ 21 w 94"/>
                    <a:gd name="T39" fmla="*/ 121 h 174"/>
                    <a:gd name="T40" fmla="*/ 21 w 94"/>
                    <a:gd name="T41" fmla="*/ 15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2" name="Freeform 40"/>
                <p:cNvSpPr>
                  <a:spLocks/>
                </p:cNvSpPr>
                <p:nvPr userDrawn="1"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>
                    <a:gd name="T0" fmla="*/ 9 w 32"/>
                    <a:gd name="T1" fmla="*/ 38 h 50"/>
                    <a:gd name="T2" fmla="*/ 18 w 32"/>
                    <a:gd name="T3" fmla="*/ 0 h 50"/>
                    <a:gd name="T4" fmla="*/ 29 w 32"/>
                    <a:gd name="T5" fmla="*/ 25 h 50"/>
                    <a:gd name="T6" fmla="*/ 33 w 32"/>
                    <a:gd name="T7" fmla="*/ 38 h 50"/>
                    <a:gd name="T8" fmla="*/ 41 w 32"/>
                    <a:gd name="T9" fmla="*/ 42 h 50"/>
                    <a:gd name="T10" fmla="*/ 48 w 32"/>
                    <a:gd name="T11" fmla="*/ 60 h 50"/>
                    <a:gd name="T12" fmla="*/ 27 w 32"/>
                    <a:gd name="T13" fmla="*/ 79 h 50"/>
                    <a:gd name="T14" fmla="*/ 9 w 32"/>
                    <a:gd name="T15" fmla="*/ 3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3" name="Freeform 41"/>
                <p:cNvSpPr>
                  <a:spLocks/>
                </p:cNvSpPr>
                <p:nvPr userDrawn="1"/>
              </p:nvSpPr>
              <p:spPr bwMode="ltGray">
                <a:xfrm>
                  <a:off x="2186" y="1900"/>
                  <a:ext cx="53" cy="63"/>
                </a:xfrm>
                <a:custGeom>
                  <a:avLst/>
                  <a:gdLst>
                    <a:gd name="T0" fmla="*/ 0 w 43"/>
                    <a:gd name="T1" fmla="*/ 69 h 50"/>
                    <a:gd name="T2" fmla="*/ 33 w 43"/>
                    <a:gd name="T3" fmla="*/ 32 h 50"/>
                    <a:gd name="T4" fmla="*/ 54 w 43"/>
                    <a:gd name="T5" fmla="*/ 0 h 50"/>
                    <a:gd name="T6" fmla="*/ 37 w 43"/>
                    <a:gd name="T7" fmla="*/ 44 h 50"/>
                    <a:gd name="T8" fmla="*/ 2 w 43"/>
                    <a:gd name="T9" fmla="*/ 79 h 50"/>
                    <a:gd name="T10" fmla="*/ 0 w 43"/>
                    <a:gd name="T11" fmla="*/ 69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4" name="Freeform 42"/>
                <p:cNvSpPr>
                  <a:spLocks/>
                </p:cNvSpPr>
                <p:nvPr userDrawn="1"/>
              </p:nvSpPr>
              <p:spPr bwMode="ltGray">
                <a:xfrm>
                  <a:off x="4822" y="1824"/>
                  <a:ext cx="1268" cy="1779"/>
                </a:xfrm>
                <a:custGeom>
                  <a:avLst/>
                  <a:gdLst>
                    <a:gd name="T0" fmla="*/ 604 w 1026"/>
                    <a:gd name="T1" fmla="*/ 104 h 1413"/>
                    <a:gd name="T2" fmla="*/ 682 w 1026"/>
                    <a:gd name="T3" fmla="*/ 0 h 1413"/>
                    <a:gd name="T4" fmla="*/ 706 w 1026"/>
                    <a:gd name="T5" fmla="*/ 29 h 1413"/>
                    <a:gd name="T6" fmla="*/ 746 w 1026"/>
                    <a:gd name="T7" fmla="*/ 24 h 1413"/>
                    <a:gd name="T8" fmla="*/ 816 w 1026"/>
                    <a:gd name="T9" fmla="*/ 43 h 1413"/>
                    <a:gd name="T10" fmla="*/ 875 w 1026"/>
                    <a:gd name="T11" fmla="*/ 53 h 1413"/>
                    <a:gd name="T12" fmla="*/ 939 w 1026"/>
                    <a:gd name="T13" fmla="*/ 43 h 1413"/>
                    <a:gd name="T14" fmla="*/ 1022 w 1026"/>
                    <a:gd name="T15" fmla="*/ 176 h 1413"/>
                    <a:gd name="T16" fmla="*/ 1081 w 1026"/>
                    <a:gd name="T17" fmla="*/ 204 h 1413"/>
                    <a:gd name="T18" fmla="*/ 1154 w 1026"/>
                    <a:gd name="T19" fmla="*/ 214 h 1413"/>
                    <a:gd name="T20" fmla="*/ 1196 w 1026"/>
                    <a:gd name="T21" fmla="*/ 271 h 1413"/>
                    <a:gd name="T22" fmla="*/ 1228 w 1026"/>
                    <a:gd name="T23" fmla="*/ 361 h 1413"/>
                    <a:gd name="T24" fmla="*/ 1200 w 1026"/>
                    <a:gd name="T25" fmla="*/ 428 h 1413"/>
                    <a:gd name="T26" fmla="*/ 1274 w 1026"/>
                    <a:gd name="T27" fmla="*/ 466 h 1413"/>
                    <a:gd name="T28" fmla="*/ 1361 w 1026"/>
                    <a:gd name="T29" fmla="*/ 504 h 1413"/>
                    <a:gd name="T30" fmla="*/ 1366 w 1026"/>
                    <a:gd name="T31" fmla="*/ 528 h 1413"/>
                    <a:gd name="T32" fmla="*/ 1406 w 1026"/>
                    <a:gd name="T33" fmla="*/ 514 h 1413"/>
                    <a:gd name="T34" fmla="*/ 1513 w 1026"/>
                    <a:gd name="T35" fmla="*/ 599 h 1413"/>
                    <a:gd name="T36" fmla="*/ 1567 w 1026"/>
                    <a:gd name="T37" fmla="*/ 647 h 1413"/>
                    <a:gd name="T38" fmla="*/ 1484 w 1026"/>
                    <a:gd name="T39" fmla="*/ 832 h 1413"/>
                    <a:gd name="T40" fmla="*/ 1420 w 1026"/>
                    <a:gd name="T41" fmla="*/ 899 h 1413"/>
                    <a:gd name="T42" fmla="*/ 1379 w 1026"/>
                    <a:gd name="T43" fmla="*/ 1022 h 1413"/>
                    <a:gd name="T44" fmla="*/ 1288 w 1026"/>
                    <a:gd name="T45" fmla="*/ 1175 h 1413"/>
                    <a:gd name="T46" fmla="*/ 1178 w 1026"/>
                    <a:gd name="T47" fmla="*/ 1255 h 1413"/>
                    <a:gd name="T48" fmla="*/ 1095 w 1026"/>
                    <a:gd name="T49" fmla="*/ 1284 h 1413"/>
                    <a:gd name="T50" fmla="*/ 1063 w 1026"/>
                    <a:gd name="T51" fmla="*/ 1327 h 1413"/>
                    <a:gd name="T52" fmla="*/ 980 w 1026"/>
                    <a:gd name="T53" fmla="*/ 1437 h 1413"/>
                    <a:gd name="T54" fmla="*/ 838 w 1026"/>
                    <a:gd name="T55" fmla="*/ 1565 h 1413"/>
                    <a:gd name="T56" fmla="*/ 733 w 1026"/>
                    <a:gd name="T57" fmla="*/ 1622 h 1413"/>
                    <a:gd name="T58" fmla="*/ 701 w 1026"/>
                    <a:gd name="T59" fmla="*/ 1654 h 1413"/>
                    <a:gd name="T60" fmla="*/ 614 w 1026"/>
                    <a:gd name="T61" fmla="*/ 1740 h 1413"/>
                    <a:gd name="T62" fmla="*/ 509 w 1026"/>
                    <a:gd name="T63" fmla="*/ 1783 h 1413"/>
                    <a:gd name="T64" fmla="*/ 445 w 1026"/>
                    <a:gd name="T65" fmla="*/ 1783 h 1413"/>
                    <a:gd name="T66" fmla="*/ 431 w 1026"/>
                    <a:gd name="T67" fmla="*/ 1865 h 1413"/>
                    <a:gd name="T68" fmla="*/ 349 w 1026"/>
                    <a:gd name="T69" fmla="*/ 1930 h 1413"/>
                    <a:gd name="T70" fmla="*/ 266 w 1026"/>
                    <a:gd name="T71" fmla="*/ 1978 h 1413"/>
                    <a:gd name="T72" fmla="*/ 239 w 1026"/>
                    <a:gd name="T73" fmla="*/ 2036 h 1413"/>
                    <a:gd name="T74" fmla="*/ 179 w 1026"/>
                    <a:gd name="T75" fmla="*/ 2082 h 1413"/>
                    <a:gd name="T76" fmla="*/ 96 w 1026"/>
                    <a:gd name="T77" fmla="*/ 2135 h 1413"/>
                    <a:gd name="T78" fmla="*/ 83 w 1026"/>
                    <a:gd name="T79" fmla="*/ 2187 h 1413"/>
                    <a:gd name="T80" fmla="*/ 59 w 1026"/>
                    <a:gd name="T81" fmla="*/ 2235 h 1413"/>
                    <a:gd name="T82" fmla="*/ 27 w 1026"/>
                    <a:gd name="T83" fmla="*/ 2173 h 1413"/>
                    <a:gd name="T84" fmla="*/ 32 w 1026"/>
                    <a:gd name="T85" fmla="*/ 2111 h 1413"/>
                    <a:gd name="T86" fmla="*/ 161 w 1026"/>
                    <a:gd name="T87" fmla="*/ 1926 h 1413"/>
                    <a:gd name="T88" fmla="*/ 306 w 1026"/>
                    <a:gd name="T89" fmla="*/ 1736 h 1413"/>
                    <a:gd name="T90" fmla="*/ 357 w 1026"/>
                    <a:gd name="T91" fmla="*/ 1659 h 1413"/>
                    <a:gd name="T92" fmla="*/ 481 w 1026"/>
                    <a:gd name="T93" fmla="*/ 1464 h 1413"/>
                    <a:gd name="T94" fmla="*/ 518 w 1026"/>
                    <a:gd name="T95" fmla="*/ 1398 h 1413"/>
                    <a:gd name="T96" fmla="*/ 582 w 1026"/>
                    <a:gd name="T97" fmla="*/ 1303 h 1413"/>
                    <a:gd name="T98" fmla="*/ 623 w 1026"/>
                    <a:gd name="T99" fmla="*/ 1204 h 1413"/>
                    <a:gd name="T100" fmla="*/ 633 w 1026"/>
                    <a:gd name="T101" fmla="*/ 993 h 1413"/>
                    <a:gd name="T102" fmla="*/ 577 w 1026"/>
                    <a:gd name="T103" fmla="*/ 904 h 1413"/>
                    <a:gd name="T104" fmla="*/ 564 w 1026"/>
                    <a:gd name="T105" fmla="*/ 794 h 1413"/>
                    <a:gd name="T106" fmla="*/ 545 w 1026"/>
                    <a:gd name="T107" fmla="*/ 737 h 1413"/>
                    <a:gd name="T108" fmla="*/ 504 w 1026"/>
                    <a:gd name="T109" fmla="*/ 647 h 1413"/>
                    <a:gd name="T110" fmla="*/ 523 w 1026"/>
                    <a:gd name="T111" fmla="*/ 543 h 1413"/>
                    <a:gd name="T112" fmla="*/ 499 w 1026"/>
                    <a:gd name="T113" fmla="*/ 480 h 1413"/>
                    <a:gd name="T114" fmla="*/ 596 w 1026"/>
                    <a:gd name="T115" fmla="*/ 290 h 1413"/>
                    <a:gd name="T116" fmla="*/ 550 w 1026"/>
                    <a:gd name="T117" fmla="*/ 128 h 1413"/>
                    <a:gd name="T118" fmla="*/ 555 w 1026"/>
                    <a:gd name="T119" fmla="*/ 110 h 14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5" name="Freeform 43"/>
                <p:cNvSpPr>
                  <a:spLocks/>
                </p:cNvSpPr>
                <p:nvPr userDrawn="1"/>
              </p:nvSpPr>
              <p:spPr bwMode="ltGray">
                <a:xfrm>
                  <a:off x="5015" y="3516"/>
                  <a:ext cx="58" cy="49"/>
                </a:xfrm>
                <a:custGeom>
                  <a:avLst/>
                  <a:gdLst>
                    <a:gd name="T0" fmla="*/ 0 w 47"/>
                    <a:gd name="T1" fmla="*/ 38 h 39"/>
                    <a:gd name="T2" fmla="*/ 27 w 47"/>
                    <a:gd name="T3" fmla="*/ 0 h 39"/>
                    <a:gd name="T4" fmla="*/ 64 w 47"/>
                    <a:gd name="T5" fmla="*/ 29 h 39"/>
                    <a:gd name="T6" fmla="*/ 37 w 47"/>
                    <a:gd name="T7" fmla="*/ 62 h 39"/>
                    <a:gd name="T8" fmla="*/ 23 w 47"/>
                    <a:gd name="T9" fmla="*/ 57 h 39"/>
                    <a:gd name="T10" fmla="*/ 19 w 47"/>
                    <a:gd name="T11" fmla="*/ 43 h 39"/>
                    <a:gd name="T12" fmla="*/ 0 w 47"/>
                    <a:gd name="T13" fmla="*/ 38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6" name="Freeform 44"/>
                <p:cNvSpPr>
                  <a:spLocks/>
                </p:cNvSpPr>
                <p:nvPr userDrawn="1"/>
              </p:nvSpPr>
              <p:spPr bwMode="ltGray">
                <a:xfrm>
                  <a:off x="4077" y="903"/>
                  <a:ext cx="1217" cy="1062"/>
                </a:xfrm>
                <a:custGeom>
                  <a:avLst/>
                  <a:gdLst>
                    <a:gd name="T0" fmla="*/ 621 w 984"/>
                    <a:gd name="T1" fmla="*/ 10 h 844"/>
                    <a:gd name="T2" fmla="*/ 768 w 984"/>
                    <a:gd name="T3" fmla="*/ 54 h 844"/>
                    <a:gd name="T4" fmla="*/ 841 w 984"/>
                    <a:gd name="T5" fmla="*/ 60 h 844"/>
                    <a:gd name="T6" fmla="*/ 884 w 984"/>
                    <a:gd name="T7" fmla="*/ 206 h 844"/>
                    <a:gd name="T8" fmla="*/ 897 w 984"/>
                    <a:gd name="T9" fmla="*/ 142 h 844"/>
                    <a:gd name="T10" fmla="*/ 926 w 984"/>
                    <a:gd name="T11" fmla="*/ 111 h 844"/>
                    <a:gd name="T12" fmla="*/ 982 w 984"/>
                    <a:gd name="T13" fmla="*/ 200 h 844"/>
                    <a:gd name="T14" fmla="*/ 1043 w 984"/>
                    <a:gd name="T15" fmla="*/ 155 h 844"/>
                    <a:gd name="T16" fmla="*/ 1080 w 984"/>
                    <a:gd name="T17" fmla="*/ 136 h 844"/>
                    <a:gd name="T18" fmla="*/ 1165 w 984"/>
                    <a:gd name="T19" fmla="*/ 4 h 844"/>
                    <a:gd name="T20" fmla="*/ 1221 w 984"/>
                    <a:gd name="T21" fmla="*/ 111 h 844"/>
                    <a:gd name="T22" fmla="*/ 1221 w 984"/>
                    <a:gd name="T23" fmla="*/ 206 h 844"/>
                    <a:gd name="T24" fmla="*/ 1208 w 984"/>
                    <a:gd name="T25" fmla="*/ 250 h 844"/>
                    <a:gd name="T26" fmla="*/ 1171 w 984"/>
                    <a:gd name="T27" fmla="*/ 257 h 844"/>
                    <a:gd name="T28" fmla="*/ 1165 w 984"/>
                    <a:gd name="T29" fmla="*/ 294 h 844"/>
                    <a:gd name="T30" fmla="*/ 1227 w 984"/>
                    <a:gd name="T31" fmla="*/ 357 h 844"/>
                    <a:gd name="T32" fmla="*/ 1202 w 984"/>
                    <a:gd name="T33" fmla="*/ 510 h 844"/>
                    <a:gd name="T34" fmla="*/ 1270 w 984"/>
                    <a:gd name="T35" fmla="*/ 656 h 844"/>
                    <a:gd name="T36" fmla="*/ 1306 w 984"/>
                    <a:gd name="T37" fmla="*/ 712 h 844"/>
                    <a:gd name="T38" fmla="*/ 1270 w 984"/>
                    <a:gd name="T39" fmla="*/ 712 h 844"/>
                    <a:gd name="T40" fmla="*/ 1142 w 984"/>
                    <a:gd name="T41" fmla="*/ 599 h 844"/>
                    <a:gd name="T42" fmla="*/ 1038 w 984"/>
                    <a:gd name="T43" fmla="*/ 637 h 844"/>
                    <a:gd name="T44" fmla="*/ 903 w 984"/>
                    <a:gd name="T45" fmla="*/ 700 h 844"/>
                    <a:gd name="T46" fmla="*/ 982 w 984"/>
                    <a:gd name="T47" fmla="*/ 915 h 844"/>
                    <a:gd name="T48" fmla="*/ 1086 w 984"/>
                    <a:gd name="T49" fmla="*/ 966 h 844"/>
                    <a:gd name="T50" fmla="*/ 1129 w 984"/>
                    <a:gd name="T51" fmla="*/ 871 h 844"/>
                    <a:gd name="T52" fmla="*/ 1184 w 984"/>
                    <a:gd name="T53" fmla="*/ 902 h 844"/>
                    <a:gd name="T54" fmla="*/ 1171 w 984"/>
                    <a:gd name="T55" fmla="*/ 998 h 844"/>
                    <a:gd name="T56" fmla="*/ 1227 w 984"/>
                    <a:gd name="T57" fmla="*/ 1061 h 844"/>
                    <a:gd name="T58" fmla="*/ 1281 w 984"/>
                    <a:gd name="T59" fmla="*/ 1042 h 844"/>
                    <a:gd name="T60" fmla="*/ 1410 w 984"/>
                    <a:gd name="T61" fmla="*/ 1276 h 844"/>
                    <a:gd name="T62" fmla="*/ 1441 w 984"/>
                    <a:gd name="T63" fmla="*/ 1307 h 844"/>
                    <a:gd name="T64" fmla="*/ 1337 w 984"/>
                    <a:gd name="T65" fmla="*/ 1282 h 844"/>
                    <a:gd name="T66" fmla="*/ 1270 w 984"/>
                    <a:gd name="T67" fmla="*/ 1200 h 844"/>
                    <a:gd name="T68" fmla="*/ 1190 w 984"/>
                    <a:gd name="T69" fmla="*/ 1124 h 844"/>
                    <a:gd name="T70" fmla="*/ 1074 w 984"/>
                    <a:gd name="T71" fmla="*/ 1048 h 844"/>
                    <a:gd name="T72" fmla="*/ 939 w 984"/>
                    <a:gd name="T73" fmla="*/ 1023 h 844"/>
                    <a:gd name="T74" fmla="*/ 774 w 984"/>
                    <a:gd name="T75" fmla="*/ 940 h 844"/>
                    <a:gd name="T76" fmla="*/ 706 w 984"/>
                    <a:gd name="T77" fmla="*/ 802 h 844"/>
                    <a:gd name="T78" fmla="*/ 658 w 984"/>
                    <a:gd name="T79" fmla="*/ 731 h 844"/>
                    <a:gd name="T80" fmla="*/ 584 w 984"/>
                    <a:gd name="T81" fmla="*/ 681 h 844"/>
                    <a:gd name="T82" fmla="*/ 523 w 984"/>
                    <a:gd name="T83" fmla="*/ 586 h 844"/>
                    <a:gd name="T84" fmla="*/ 542 w 984"/>
                    <a:gd name="T85" fmla="*/ 656 h 844"/>
                    <a:gd name="T86" fmla="*/ 639 w 984"/>
                    <a:gd name="T87" fmla="*/ 783 h 844"/>
                    <a:gd name="T88" fmla="*/ 646 w 984"/>
                    <a:gd name="T89" fmla="*/ 833 h 844"/>
                    <a:gd name="T90" fmla="*/ 602 w 984"/>
                    <a:gd name="T91" fmla="*/ 789 h 844"/>
                    <a:gd name="T92" fmla="*/ 542 w 984"/>
                    <a:gd name="T93" fmla="*/ 737 h 844"/>
                    <a:gd name="T94" fmla="*/ 480 w 984"/>
                    <a:gd name="T95" fmla="*/ 637 h 844"/>
                    <a:gd name="T96" fmla="*/ 407 w 984"/>
                    <a:gd name="T97" fmla="*/ 547 h 844"/>
                    <a:gd name="T98" fmla="*/ 322 w 984"/>
                    <a:gd name="T99" fmla="*/ 497 h 844"/>
                    <a:gd name="T100" fmla="*/ 235 w 984"/>
                    <a:gd name="T101" fmla="*/ 376 h 844"/>
                    <a:gd name="T102" fmla="*/ 101 w 984"/>
                    <a:gd name="T103" fmla="*/ 104 h 844"/>
                    <a:gd name="T104" fmla="*/ 52 w 984"/>
                    <a:gd name="T105" fmla="*/ 60 h 844"/>
                    <a:gd name="T106" fmla="*/ 70 w 984"/>
                    <a:gd name="T107" fmla="*/ 35 h 844"/>
                    <a:gd name="T108" fmla="*/ 156 w 984"/>
                    <a:gd name="T109" fmla="*/ 1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7" name="Freeform 45"/>
                <p:cNvSpPr>
                  <a:spLocks/>
                </p:cNvSpPr>
                <p:nvPr userDrawn="1"/>
              </p:nvSpPr>
              <p:spPr bwMode="ltGray">
                <a:xfrm>
                  <a:off x="3702" y="1646"/>
                  <a:ext cx="44" cy="60"/>
                </a:xfrm>
                <a:custGeom>
                  <a:avLst/>
                  <a:gdLst>
                    <a:gd name="T0" fmla="*/ 9 w 36"/>
                    <a:gd name="T1" fmla="*/ 44 h 48"/>
                    <a:gd name="T2" fmla="*/ 15 w 36"/>
                    <a:gd name="T3" fmla="*/ 75 h 48"/>
                    <a:gd name="T4" fmla="*/ 9 w 36"/>
                    <a:gd name="T5" fmla="*/ 4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8" name="Freeform 46"/>
                <p:cNvSpPr>
                  <a:spLocks/>
                </p:cNvSpPr>
                <p:nvPr userDrawn="1"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>
                    <a:gd name="T0" fmla="*/ 0 w 36"/>
                    <a:gd name="T1" fmla="*/ 8 h 37"/>
                    <a:gd name="T2" fmla="*/ 18 w 36"/>
                    <a:gd name="T3" fmla="*/ 1 h 37"/>
                    <a:gd name="T4" fmla="*/ 54 w 36"/>
                    <a:gd name="T5" fmla="*/ 28 h 37"/>
                    <a:gd name="T6" fmla="*/ 12 w 36"/>
                    <a:gd name="T7" fmla="*/ 28 h 37"/>
                    <a:gd name="T8" fmla="*/ 0 w 36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79" name="Freeform 47"/>
                <p:cNvSpPr>
                  <a:spLocks/>
                </p:cNvSpPr>
                <p:nvPr userDrawn="1"/>
              </p:nvSpPr>
              <p:spPr bwMode="ltGray">
                <a:xfrm>
                  <a:off x="5074" y="1513"/>
                  <a:ext cx="210" cy="121"/>
                </a:xfrm>
                <a:custGeom>
                  <a:avLst/>
                  <a:gdLst>
                    <a:gd name="T0" fmla="*/ 0 w 170"/>
                    <a:gd name="T1" fmla="*/ 78 h 96"/>
                    <a:gd name="T2" fmla="*/ 43 w 170"/>
                    <a:gd name="T3" fmla="*/ 40 h 96"/>
                    <a:gd name="T4" fmla="*/ 85 w 170"/>
                    <a:gd name="T5" fmla="*/ 33 h 96"/>
                    <a:gd name="T6" fmla="*/ 122 w 170"/>
                    <a:gd name="T7" fmla="*/ 14 h 96"/>
                    <a:gd name="T8" fmla="*/ 98 w 170"/>
                    <a:gd name="T9" fmla="*/ 40 h 96"/>
                    <a:gd name="T10" fmla="*/ 189 w 170"/>
                    <a:gd name="T11" fmla="*/ 78 h 96"/>
                    <a:gd name="T12" fmla="*/ 245 w 170"/>
                    <a:gd name="T13" fmla="*/ 103 h 96"/>
                    <a:gd name="T14" fmla="*/ 177 w 170"/>
                    <a:gd name="T15" fmla="*/ 122 h 96"/>
                    <a:gd name="T16" fmla="*/ 135 w 170"/>
                    <a:gd name="T17" fmla="*/ 91 h 96"/>
                    <a:gd name="T18" fmla="*/ 116 w 170"/>
                    <a:gd name="T19" fmla="*/ 84 h 96"/>
                    <a:gd name="T20" fmla="*/ 37 w 170"/>
                    <a:gd name="T21" fmla="*/ 66 h 96"/>
                    <a:gd name="T22" fmla="*/ 0 w 170"/>
                    <a:gd name="T23" fmla="*/ 7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0" name="Freeform 48"/>
                <p:cNvSpPr>
                  <a:spLocks/>
                </p:cNvSpPr>
                <p:nvPr userDrawn="1"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>
                    <a:gd name="T0" fmla="*/ 0 w 138"/>
                    <a:gd name="T1" fmla="*/ 0 h 44"/>
                    <a:gd name="T2" fmla="*/ 79 w 138"/>
                    <a:gd name="T3" fmla="*/ 6 h 44"/>
                    <a:gd name="T4" fmla="*/ 135 w 138"/>
                    <a:gd name="T5" fmla="*/ 39 h 44"/>
                    <a:gd name="T6" fmla="*/ 172 w 138"/>
                    <a:gd name="T7" fmla="*/ 32 h 44"/>
                    <a:gd name="T8" fmla="*/ 166 w 138"/>
                    <a:gd name="T9" fmla="*/ 71 h 44"/>
                    <a:gd name="T10" fmla="*/ 98 w 138"/>
                    <a:gd name="T11" fmla="*/ 65 h 44"/>
                    <a:gd name="T12" fmla="*/ 0 w 138"/>
                    <a:gd name="T13" fmla="*/ 59 h 44"/>
                    <a:gd name="T14" fmla="*/ 43 w 138"/>
                    <a:gd name="T15" fmla="*/ 3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1" name="Freeform 49"/>
                <p:cNvSpPr>
                  <a:spLocks/>
                </p:cNvSpPr>
                <p:nvPr userDrawn="1"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>
                    <a:gd name="T0" fmla="*/ 26 w 57"/>
                    <a:gd name="T1" fmla="*/ 40 h 42"/>
                    <a:gd name="T2" fmla="*/ 57 w 57"/>
                    <a:gd name="T3" fmla="*/ 20 h 42"/>
                    <a:gd name="T4" fmla="*/ 26 w 57"/>
                    <a:gd name="T5" fmla="*/ 4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2" name="Freeform 50"/>
                <p:cNvSpPr>
                  <a:spLocks/>
                </p:cNvSpPr>
                <p:nvPr userDrawn="1"/>
              </p:nvSpPr>
              <p:spPr bwMode="ltGray">
                <a:xfrm>
                  <a:off x="5159" y="1484"/>
                  <a:ext cx="48" cy="66"/>
                </a:xfrm>
                <a:custGeom>
                  <a:avLst/>
                  <a:gdLst>
                    <a:gd name="T0" fmla="*/ 28 w 39"/>
                    <a:gd name="T1" fmla="*/ 52 h 52"/>
                    <a:gd name="T2" fmla="*/ 28 w 39"/>
                    <a:gd name="T3" fmla="*/ 0 h 52"/>
                    <a:gd name="T4" fmla="*/ 28 w 39"/>
                    <a:gd name="T5" fmla="*/ 5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3" name="Freeform 51"/>
                <p:cNvSpPr>
                  <a:spLocks/>
                </p:cNvSpPr>
                <p:nvPr userDrawn="1"/>
              </p:nvSpPr>
              <p:spPr bwMode="ltGray">
                <a:xfrm>
                  <a:off x="5529" y="1685"/>
                  <a:ext cx="54" cy="100"/>
                </a:xfrm>
                <a:custGeom>
                  <a:avLst/>
                  <a:gdLst>
                    <a:gd name="T0" fmla="*/ 6 w 44"/>
                    <a:gd name="T1" fmla="*/ 14 h 80"/>
                    <a:gd name="T2" fmla="*/ 31 w 44"/>
                    <a:gd name="T3" fmla="*/ 51 h 80"/>
                    <a:gd name="T4" fmla="*/ 36 w 44"/>
                    <a:gd name="T5" fmla="*/ 76 h 80"/>
                    <a:gd name="T6" fmla="*/ 54 w 44"/>
                    <a:gd name="T7" fmla="*/ 83 h 80"/>
                    <a:gd name="T8" fmla="*/ 36 w 44"/>
                    <a:gd name="T9" fmla="*/ 114 h 80"/>
                    <a:gd name="T10" fmla="*/ 0 w 44"/>
                    <a:gd name="T11" fmla="*/ 33 h 80"/>
                    <a:gd name="T12" fmla="*/ 6 w 44"/>
                    <a:gd name="T13" fmla="*/ 14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4" name="Freeform 52"/>
                <p:cNvSpPr>
                  <a:spLocks/>
                </p:cNvSpPr>
                <p:nvPr userDrawn="1"/>
              </p:nvSpPr>
              <p:spPr bwMode="ltGray">
                <a:xfrm>
                  <a:off x="4164" y="90"/>
                  <a:ext cx="859" cy="473"/>
                </a:xfrm>
                <a:custGeom>
                  <a:avLst/>
                  <a:gdLst>
                    <a:gd name="T0" fmla="*/ 251 w 695"/>
                    <a:gd name="T1" fmla="*/ 0 h 376"/>
                    <a:gd name="T2" fmla="*/ 519 w 695"/>
                    <a:gd name="T3" fmla="*/ 108 h 376"/>
                    <a:gd name="T4" fmla="*/ 739 w 695"/>
                    <a:gd name="T5" fmla="*/ 209 h 376"/>
                    <a:gd name="T6" fmla="*/ 934 w 695"/>
                    <a:gd name="T7" fmla="*/ 317 h 376"/>
                    <a:gd name="T8" fmla="*/ 899 w 695"/>
                    <a:gd name="T9" fmla="*/ 330 h 376"/>
                    <a:gd name="T10" fmla="*/ 905 w 695"/>
                    <a:gd name="T11" fmla="*/ 392 h 376"/>
                    <a:gd name="T12" fmla="*/ 911 w 695"/>
                    <a:gd name="T13" fmla="*/ 424 h 376"/>
                    <a:gd name="T14" fmla="*/ 928 w 695"/>
                    <a:gd name="T15" fmla="*/ 481 h 376"/>
                    <a:gd name="T16" fmla="*/ 953 w 695"/>
                    <a:gd name="T17" fmla="*/ 520 h 376"/>
                    <a:gd name="T18" fmla="*/ 1044 w 695"/>
                    <a:gd name="T19" fmla="*/ 564 h 376"/>
                    <a:gd name="T20" fmla="*/ 1033 w 695"/>
                    <a:gd name="T21" fmla="*/ 595 h 376"/>
                    <a:gd name="T22" fmla="*/ 874 w 695"/>
                    <a:gd name="T23" fmla="*/ 538 h 376"/>
                    <a:gd name="T24" fmla="*/ 824 w 695"/>
                    <a:gd name="T25" fmla="*/ 526 h 376"/>
                    <a:gd name="T26" fmla="*/ 795 w 695"/>
                    <a:gd name="T27" fmla="*/ 481 h 376"/>
                    <a:gd name="T28" fmla="*/ 789 w 695"/>
                    <a:gd name="T29" fmla="*/ 501 h 376"/>
                    <a:gd name="T30" fmla="*/ 733 w 695"/>
                    <a:gd name="T31" fmla="*/ 468 h 376"/>
                    <a:gd name="T32" fmla="*/ 648 w 695"/>
                    <a:gd name="T33" fmla="*/ 418 h 376"/>
                    <a:gd name="T34" fmla="*/ 611 w 695"/>
                    <a:gd name="T35" fmla="*/ 374 h 376"/>
                    <a:gd name="T36" fmla="*/ 562 w 695"/>
                    <a:gd name="T37" fmla="*/ 355 h 376"/>
                    <a:gd name="T38" fmla="*/ 471 w 695"/>
                    <a:gd name="T39" fmla="*/ 304 h 376"/>
                    <a:gd name="T40" fmla="*/ 403 w 695"/>
                    <a:gd name="T41" fmla="*/ 265 h 376"/>
                    <a:gd name="T42" fmla="*/ 274 w 695"/>
                    <a:gd name="T43" fmla="*/ 215 h 376"/>
                    <a:gd name="T44" fmla="*/ 177 w 695"/>
                    <a:gd name="T45" fmla="*/ 209 h 376"/>
                    <a:gd name="T46" fmla="*/ 110 w 695"/>
                    <a:gd name="T47" fmla="*/ 209 h 376"/>
                    <a:gd name="T48" fmla="*/ 104 w 695"/>
                    <a:gd name="T49" fmla="*/ 190 h 376"/>
                    <a:gd name="T50" fmla="*/ 85 w 695"/>
                    <a:gd name="T51" fmla="*/ 177 h 376"/>
                    <a:gd name="T52" fmla="*/ 31 w 695"/>
                    <a:gd name="T53" fmla="*/ 159 h 376"/>
                    <a:gd name="T54" fmla="*/ 0 w 695"/>
                    <a:gd name="T55" fmla="*/ 94 h 376"/>
                    <a:gd name="T56" fmla="*/ 73 w 695"/>
                    <a:gd name="T57" fmla="*/ 63 h 376"/>
                    <a:gd name="T58" fmla="*/ 85 w 695"/>
                    <a:gd name="T59" fmla="*/ 82 h 376"/>
                    <a:gd name="T60" fmla="*/ 122 w 695"/>
                    <a:gd name="T61" fmla="*/ 69 h 376"/>
                    <a:gd name="T62" fmla="*/ 147 w 695"/>
                    <a:gd name="T63" fmla="*/ 75 h 376"/>
                    <a:gd name="T64" fmla="*/ 164 w 695"/>
                    <a:gd name="T65" fmla="*/ 82 h 376"/>
                    <a:gd name="T66" fmla="*/ 147 w 695"/>
                    <a:gd name="T67" fmla="*/ 31 h 376"/>
                    <a:gd name="T68" fmla="*/ 251 w 695"/>
                    <a:gd name="T69" fmla="*/ 0 h 3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5" name="Freeform 53"/>
                <p:cNvSpPr>
                  <a:spLocks/>
                </p:cNvSpPr>
                <p:nvPr userDrawn="1"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>
                    <a:gd name="T0" fmla="*/ 25 w 208"/>
                    <a:gd name="T1" fmla="*/ 41 h 118"/>
                    <a:gd name="T2" fmla="*/ 61 w 208"/>
                    <a:gd name="T3" fmla="*/ 35 h 118"/>
                    <a:gd name="T4" fmla="*/ 98 w 208"/>
                    <a:gd name="T5" fmla="*/ 16 h 118"/>
                    <a:gd name="T6" fmla="*/ 135 w 208"/>
                    <a:gd name="T7" fmla="*/ 4 h 118"/>
                    <a:gd name="T8" fmla="*/ 232 w 208"/>
                    <a:gd name="T9" fmla="*/ 10 h 118"/>
                    <a:gd name="T10" fmla="*/ 268 w 208"/>
                    <a:gd name="T11" fmla="*/ 23 h 118"/>
                    <a:gd name="T12" fmla="*/ 280 w 208"/>
                    <a:gd name="T13" fmla="*/ 110 h 118"/>
                    <a:gd name="T14" fmla="*/ 318 w 208"/>
                    <a:gd name="T15" fmla="*/ 161 h 118"/>
                    <a:gd name="T16" fmla="*/ 299 w 208"/>
                    <a:gd name="T17" fmla="*/ 167 h 118"/>
                    <a:gd name="T18" fmla="*/ 280 w 208"/>
                    <a:gd name="T19" fmla="*/ 161 h 118"/>
                    <a:gd name="T20" fmla="*/ 274 w 208"/>
                    <a:gd name="T21" fmla="*/ 179 h 118"/>
                    <a:gd name="T22" fmla="*/ 251 w 208"/>
                    <a:gd name="T23" fmla="*/ 186 h 118"/>
                    <a:gd name="T24" fmla="*/ 220 w 208"/>
                    <a:gd name="T25" fmla="*/ 142 h 118"/>
                    <a:gd name="T26" fmla="*/ 171 w 208"/>
                    <a:gd name="T27" fmla="*/ 110 h 118"/>
                    <a:gd name="T28" fmla="*/ 110 w 208"/>
                    <a:gd name="T29" fmla="*/ 98 h 118"/>
                    <a:gd name="T30" fmla="*/ 37 w 208"/>
                    <a:gd name="T31" fmla="*/ 79 h 118"/>
                    <a:gd name="T32" fmla="*/ 0 w 208"/>
                    <a:gd name="T33" fmla="*/ 66 h 118"/>
                    <a:gd name="T34" fmla="*/ 25 w 208"/>
                    <a:gd name="T35" fmla="*/ 41 h 1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6" name="Freeform 54"/>
                <p:cNvSpPr>
                  <a:spLocks/>
                </p:cNvSpPr>
                <p:nvPr userDrawn="1"/>
              </p:nvSpPr>
              <p:spPr bwMode="ltGray">
                <a:xfrm>
                  <a:off x="3759" y="347"/>
                  <a:ext cx="103" cy="90"/>
                </a:xfrm>
                <a:custGeom>
                  <a:avLst/>
                  <a:gdLst>
                    <a:gd name="T0" fmla="*/ 18 w 84"/>
                    <a:gd name="T1" fmla="*/ 13 h 72"/>
                    <a:gd name="T2" fmla="*/ 78 w 84"/>
                    <a:gd name="T3" fmla="*/ 19 h 72"/>
                    <a:gd name="T4" fmla="*/ 114 w 84"/>
                    <a:gd name="T5" fmla="*/ 44 h 72"/>
                    <a:gd name="T6" fmla="*/ 102 w 84"/>
                    <a:gd name="T7" fmla="*/ 75 h 72"/>
                    <a:gd name="T8" fmla="*/ 91 w 84"/>
                    <a:gd name="T9" fmla="*/ 113 h 72"/>
                    <a:gd name="T10" fmla="*/ 60 w 84"/>
                    <a:gd name="T11" fmla="*/ 106 h 72"/>
                    <a:gd name="T12" fmla="*/ 25 w 84"/>
                    <a:gd name="T13" fmla="*/ 81 h 72"/>
                    <a:gd name="T14" fmla="*/ 18 w 84"/>
                    <a:gd name="T15" fmla="*/ 13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7" name="Freeform 55"/>
                <p:cNvSpPr>
                  <a:spLocks/>
                </p:cNvSpPr>
                <p:nvPr userDrawn="1"/>
              </p:nvSpPr>
              <p:spPr bwMode="ltGray">
                <a:xfrm>
                  <a:off x="3745" y="280"/>
                  <a:ext cx="48" cy="62"/>
                </a:xfrm>
                <a:custGeom>
                  <a:avLst/>
                  <a:gdLst>
                    <a:gd name="T0" fmla="*/ 11 w 39"/>
                    <a:gd name="T1" fmla="*/ 53 h 49"/>
                    <a:gd name="T2" fmla="*/ 59 w 39"/>
                    <a:gd name="T3" fmla="*/ 34 h 49"/>
                    <a:gd name="T4" fmla="*/ 28 w 39"/>
                    <a:gd name="T5" fmla="*/ 78 h 49"/>
                    <a:gd name="T6" fmla="*/ 11 w 39"/>
                    <a:gd name="T7" fmla="*/ 72 h 49"/>
                    <a:gd name="T8" fmla="*/ 11 w 39"/>
                    <a:gd name="T9" fmla="*/ 53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8" name="Freeform 56"/>
                <p:cNvSpPr>
                  <a:spLocks/>
                </p:cNvSpPr>
                <p:nvPr userDrawn="1"/>
              </p:nvSpPr>
              <p:spPr bwMode="ltGray">
                <a:xfrm>
                  <a:off x="3823" y="294"/>
                  <a:ext cx="120" cy="69"/>
                </a:xfrm>
                <a:custGeom>
                  <a:avLst/>
                  <a:gdLst>
                    <a:gd name="T0" fmla="*/ 0 w 97"/>
                    <a:gd name="T1" fmla="*/ 16 h 55"/>
                    <a:gd name="T2" fmla="*/ 49 w 97"/>
                    <a:gd name="T3" fmla="*/ 10 h 55"/>
                    <a:gd name="T4" fmla="*/ 141 w 97"/>
                    <a:gd name="T5" fmla="*/ 41 h 55"/>
                    <a:gd name="T6" fmla="*/ 92 w 97"/>
                    <a:gd name="T7" fmla="*/ 54 h 55"/>
                    <a:gd name="T8" fmla="*/ 85 w 97"/>
                    <a:gd name="T9" fmla="*/ 73 h 55"/>
                    <a:gd name="T10" fmla="*/ 67 w 97"/>
                    <a:gd name="T11" fmla="*/ 79 h 55"/>
                    <a:gd name="T12" fmla="*/ 43 w 97"/>
                    <a:gd name="T13" fmla="*/ 48 h 55"/>
                    <a:gd name="T14" fmla="*/ 0 w 97"/>
                    <a:gd name="T15" fmla="*/ 16 h 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89" name="Freeform 57"/>
                <p:cNvSpPr>
                  <a:spLocks/>
                </p:cNvSpPr>
                <p:nvPr userDrawn="1"/>
              </p:nvSpPr>
              <p:spPr bwMode="ltGray">
                <a:xfrm>
                  <a:off x="3813" y="261"/>
                  <a:ext cx="32" cy="37"/>
                </a:xfrm>
                <a:custGeom>
                  <a:avLst/>
                  <a:gdLst>
                    <a:gd name="T0" fmla="*/ 6 w 26"/>
                    <a:gd name="T1" fmla="*/ 0 h 29"/>
                    <a:gd name="T2" fmla="*/ 0 w 26"/>
                    <a:gd name="T3" fmla="*/ 33 h 29"/>
                    <a:gd name="T4" fmla="*/ 6 w 26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0" name="Freeform 58"/>
                <p:cNvSpPr>
                  <a:spLocks/>
                </p:cNvSpPr>
                <p:nvPr userDrawn="1"/>
              </p:nvSpPr>
              <p:spPr bwMode="ltGray">
                <a:xfrm>
                  <a:off x="3892" y="183"/>
                  <a:ext cx="119" cy="100"/>
                </a:xfrm>
                <a:custGeom>
                  <a:avLst/>
                  <a:gdLst>
                    <a:gd name="T0" fmla="*/ 31 w 96"/>
                    <a:gd name="T1" fmla="*/ 48 h 79"/>
                    <a:gd name="T2" fmla="*/ 74 w 96"/>
                    <a:gd name="T3" fmla="*/ 35 h 79"/>
                    <a:gd name="T4" fmla="*/ 148 w 96"/>
                    <a:gd name="T5" fmla="*/ 67 h 79"/>
                    <a:gd name="T6" fmla="*/ 68 w 96"/>
                    <a:gd name="T7" fmla="*/ 92 h 79"/>
                    <a:gd name="T8" fmla="*/ 62 w 96"/>
                    <a:gd name="T9" fmla="*/ 73 h 79"/>
                    <a:gd name="T10" fmla="*/ 31 w 96"/>
                    <a:gd name="T11" fmla="*/ 4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1" name="Freeform 59"/>
                <p:cNvSpPr>
                  <a:spLocks/>
                </p:cNvSpPr>
                <p:nvPr userDrawn="1"/>
              </p:nvSpPr>
              <p:spPr bwMode="ltGray">
                <a:xfrm>
                  <a:off x="3959" y="280"/>
                  <a:ext cx="88" cy="58"/>
                </a:xfrm>
                <a:custGeom>
                  <a:avLst/>
                  <a:gdLst>
                    <a:gd name="T0" fmla="*/ 15 w 71"/>
                    <a:gd name="T1" fmla="*/ 8 h 46"/>
                    <a:gd name="T2" fmla="*/ 33 w 71"/>
                    <a:gd name="T3" fmla="*/ 1 h 46"/>
                    <a:gd name="T4" fmla="*/ 71 w 71"/>
                    <a:gd name="T5" fmla="*/ 26 h 46"/>
                    <a:gd name="T6" fmla="*/ 71 w 71"/>
                    <a:gd name="T7" fmla="*/ 72 h 46"/>
                    <a:gd name="T8" fmla="*/ 9 w 71"/>
                    <a:gd name="T9" fmla="*/ 53 h 46"/>
                    <a:gd name="T10" fmla="*/ 15 w 71"/>
                    <a:gd name="T11" fmla="*/ 8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2" name="Freeform 60"/>
                <p:cNvSpPr>
                  <a:spLocks/>
                </p:cNvSpPr>
                <p:nvPr userDrawn="1"/>
              </p:nvSpPr>
              <p:spPr bwMode="ltGray">
                <a:xfrm>
                  <a:off x="4016" y="344"/>
                  <a:ext cx="105" cy="77"/>
                </a:xfrm>
                <a:custGeom>
                  <a:avLst/>
                  <a:gdLst>
                    <a:gd name="T0" fmla="*/ 6 w 85"/>
                    <a:gd name="T1" fmla="*/ 4 h 61"/>
                    <a:gd name="T2" fmla="*/ 98 w 85"/>
                    <a:gd name="T3" fmla="*/ 48 h 61"/>
                    <a:gd name="T4" fmla="*/ 37 w 85"/>
                    <a:gd name="T5" fmla="*/ 54 h 61"/>
                    <a:gd name="T6" fmla="*/ 0 w 85"/>
                    <a:gd name="T7" fmla="*/ 23 h 61"/>
                    <a:gd name="T8" fmla="*/ 12 w 85"/>
                    <a:gd name="T9" fmla="*/ 4 h 61"/>
                    <a:gd name="T10" fmla="*/ 31 w 85"/>
                    <a:gd name="T11" fmla="*/ 10 h 61"/>
                    <a:gd name="T12" fmla="*/ 6 w 85"/>
                    <a:gd name="T13" fmla="*/ 4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3" name="Freeform 61"/>
                <p:cNvSpPr>
                  <a:spLocks/>
                </p:cNvSpPr>
                <p:nvPr userDrawn="1"/>
              </p:nvSpPr>
              <p:spPr bwMode="ltGray">
                <a:xfrm>
                  <a:off x="4084" y="344"/>
                  <a:ext cx="95" cy="58"/>
                </a:xfrm>
                <a:custGeom>
                  <a:avLst/>
                  <a:gdLst>
                    <a:gd name="T0" fmla="*/ 32 w 77"/>
                    <a:gd name="T1" fmla="*/ 10 h 46"/>
                    <a:gd name="T2" fmla="*/ 80 w 77"/>
                    <a:gd name="T3" fmla="*/ 23 h 46"/>
                    <a:gd name="T4" fmla="*/ 117 w 77"/>
                    <a:gd name="T5" fmla="*/ 35 h 46"/>
                    <a:gd name="T6" fmla="*/ 63 w 77"/>
                    <a:gd name="T7" fmla="*/ 61 h 46"/>
                    <a:gd name="T8" fmla="*/ 32 w 77"/>
                    <a:gd name="T9" fmla="*/ 1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4" name="Freeform 62"/>
                <p:cNvSpPr>
                  <a:spLocks/>
                </p:cNvSpPr>
                <p:nvPr userDrawn="1"/>
              </p:nvSpPr>
              <p:spPr bwMode="ltGray">
                <a:xfrm>
                  <a:off x="4070" y="291"/>
                  <a:ext cx="174" cy="47"/>
                </a:xfrm>
                <a:custGeom>
                  <a:avLst/>
                  <a:gdLst>
                    <a:gd name="T0" fmla="*/ 48 w 141"/>
                    <a:gd name="T1" fmla="*/ 25 h 37"/>
                    <a:gd name="T2" fmla="*/ 85 w 141"/>
                    <a:gd name="T3" fmla="*/ 25 h 37"/>
                    <a:gd name="T4" fmla="*/ 152 w 141"/>
                    <a:gd name="T5" fmla="*/ 0 h 37"/>
                    <a:gd name="T6" fmla="*/ 189 w 141"/>
                    <a:gd name="T7" fmla="*/ 6 h 37"/>
                    <a:gd name="T8" fmla="*/ 170 w 141"/>
                    <a:gd name="T9" fmla="*/ 52 h 37"/>
                    <a:gd name="T10" fmla="*/ 146 w 141"/>
                    <a:gd name="T11" fmla="*/ 46 h 37"/>
                    <a:gd name="T12" fmla="*/ 110 w 141"/>
                    <a:gd name="T13" fmla="*/ 58 h 37"/>
                    <a:gd name="T14" fmla="*/ 48 w 141"/>
                    <a:gd name="T15" fmla="*/ 25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5" name="Freeform 63"/>
                <p:cNvSpPr>
                  <a:spLocks/>
                </p:cNvSpPr>
                <p:nvPr userDrawn="1"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>
                    <a:gd name="T0" fmla="*/ 72 w 436"/>
                    <a:gd name="T1" fmla="*/ 101 h 214"/>
                    <a:gd name="T2" fmla="*/ 11 w 436"/>
                    <a:gd name="T3" fmla="*/ 50 h 214"/>
                    <a:gd name="T4" fmla="*/ 41 w 436"/>
                    <a:gd name="T5" fmla="*/ 31 h 214"/>
                    <a:gd name="T6" fmla="*/ 103 w 436"/>
                    <a:gd name="T7" fmla="*/ 50 h 214"/>
                    <a:gd name="T8" fmla="*/ 206 w 436"/>
                    <a:gd name="T9" fmla="*/ 63 h 214"/>
                    <a:gd name="T10" fmla="*/ 244 w 436"/>
                    <a:gd name="T11" fmla="*/ 75 h 214"/>
                    <a:gd name="T12" fmla="*/ 316 w 436"/>
                    <a:gd name="T13" fmla="*/ 88 h 214"/>
                    <a:gd name="T14" fmla="*/ 464 w 436"/>
                    <a:gd name="T15" fmla="*/ 146 h 214"/>
                    <a:gd name="T16" fmla="*/ 499 w 436"/>
                    <a:gd name="T17" fmla="*/ 133 h 214"/>
                    <a:gd name="T18" fmla="*/ 549 w 436"/>
                    <a:gd name="T19" fmla="*/ 146 h 214"/>
                    <a:gd name="T20" fmla="*/ 530 w 436"/>
                    <a:gd name="T21" fmla="*/ 196 h 214"/>
                    <a:gd name="T22" fmla="*/ 475 w 436"/>
                    <a:gd name="T23" fmla="*/ 171 h 214"/>
                    <a:gd name="T24" fmla="*/ 445 w 436"/>
                    <a:gd name="T25" fmla="*/ 177 h 214"/>
                    <a:gd name="T26" fmla="*/ 464 w 436"/>
                    <a:gd name="T27" fmla="*/ 184 h 214"/>
                    <a:gd name="T28" fmla="*/ 543 w 436"/>
                    <a:gd name="T29" fmla="*/ 221 h 214"/>
                    <a:gd name="T30" fmla="*/ 616 w 436"/>
                    <a:gd name="T31" fmla="*/ 259 h 214"/>
                    <a:gd name="T32" fmla="*/ 549 w 436"/>
                    <a:gd name="T33" fmla="*/ 297 h 214"/>
                    <a:gd name="T34" fmla="*/ 475 w 436"/>
                    <a:gd name="T35" fmla="*/ 253 h 214"/>
                    <a:gd name="T36" fmla="*/ 389 w 436"/>
                    <a:gd name="T37" fmla="*/ 272 h 214"/>
                    <a:gd name="T38" fmla="*/ 396 w 436"/>
                    <a:gd name="T39" fmla="*/ 234 h 214"/>
                    <a:gd name="T40" fmla="*/ 414 w 436"/>
                    <a:gd name="T41" fmla="*/ 221 h 214"/>
                    <a:gd name="T42" fmla="*/ 360 w 436"/>
                    <a:gd name="T43" fmla="*/ 209 h 214"/>
                    <a:gd name="T44" fmla="*/ 377 w 436"/>
                    <a:gd name="T45" fmla="*/ 196 h 214"/>
                    <a:gd name="T46" fmla="*/ 396 w 436"/>
                    <a:gd name="T47" fmla="*/ 190 h 214"/>
                    <a:gd name="T48" fmla="*/ 354 w 436"/>
                    <a:gd name="T49" fmla="*/ 165 h 214"/>
                    <a:gd name="T50" fmla="*/ 200 w 436"/>
                    <a:gd name="T51" fmla="*/ 101 h 214"/>
                    <a:gd name="T52" fmla="*/ 182 w 436"/>
                    <a:gd name="T53" fmla="*/ 107 h 214"/>
                    <a:gd name="T54" fmla="*/ 163 w 436"/>
                    <a:gd name="T55" fmla="*/ 101 h 214"/>
                    <a:gd name="T56" fmla="*/ 103 w 436"/>
                    <a:gd name="T57" fmla="*/ 121 h 214"/>
                    <a:gd name="T58" fmla="*/ 72 w 436"/>
                    <a:gd name="T59" fmla="*/ 101 h 2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6" name="Freeform 64"/>
                <p:cNvSpPr>
                  <a:spLocks/>
                </p:cNvSpPr>
                <p:nvPr userDrawn="1"/>
              </p:nvSpPr>
              <p:spPr bwMode="ltGray">
                <a:xfrm>
                  <a:off x="4409" y="429"/>
                  <a:ext cx="53" cy="49"/>
                </a:xfrm>
                <a:custGeom>
                  <a:avLst/>
                  <a:gdLst>
                    <a:gd name="T0" fmla="*/ 27 w 43"/>
                    <a:gd name="T1" fmla="*/ 43 h 39"/>
                    <a:gd name="T2" fmla="*/ 52 w 43"/>
                    <a:gd name="T3" fmla="*/ 30 h 39"/>
                    <a:gd name="T4" fmla="*/ 64 w 43"/>
                    <a:gd name="T5" fmla="*/ 49 h 39"/>
                    <a:gd name="T6" fmla="*/ 27 w 43"/>
                    <a:gd name="T7" fmla="*/ 43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7" name="Freeform 65"/>
                <p:cNvSpPr>
                  <a:spLocks/>
                </p:cNvSpPr>
                <p:nvPr userDrawn="1"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>
                    <a:gd name="T0" fmla="*/ 25 w 65"/>
                    <a:gd name="T1" fmla="*/ 19 h 44"/>
                    <a:gd name="T2" fmla="*/ 87 w 65"/>
                    <a:gd name="T3" fmla="*/ 25 h 44"/>
                    <a:gd name="T4" fmla="*/ 100 w 65"/>
                    <a:gd name="T5" fmla="*/ 44 h 44"/>
                    <a:gd name="T6" fmla="*/ 44 w 65"/>
                    <a:gd name="T7" fmla="*/ 69 h 44"/>
                    <a:gd name="T8" fmla="*/ 0 w 65"/>
                    <a:gd name="T9" fmla="*/ 19 h 44"/>
                    <a:gd name="T10" fmla="*/ 25 w 65"/>
                    <a:gd name="T11" fmla="*/ 19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8" name="Freeform 66"/>
                <p:cNvSpPr>
                  <a:spLocks/>
                </p:cNvSpPr>
                <p:nvPr userDrawn="1"/>
              </p:nvSpPr>
              <p:spPr bwMode="ltGray">
                <a:xfrm>
                  <a:off x="4476" y="568"/>
                  <a:ext cx="23" cy="29"/>
                </a:xfrm>
                <a:custGeom>
                  <a:avLst/>
                  <a:gdLst>
                    <a:gd name="T0" fmla="*/ 6 w 19"/>
                    <a:gd name="T1" fmla="*/ 13 h 23"/>
                    <a:gd name="T2" fmla="*/ 23 w 19"/>
                    <a:gd name="T3" fmla="*/ 6 h 23"/>
                    <a:gd name="T4" fmla="*/ 18 w 19"/>
                    <a:gd name="T5" fmla="*/ 32 h 23"/>
                    <a:gd name="T6" fmla="*/ 0 w 19"/>
                    <a:gd name="T7" fmla="*/ 25 h 23"/>
                    <a:gd name="T8" fmla="*/ 6 w 19"/>
                    <a:gd name="T9" fmla="*/ 1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99" name="Freeform 67"/>
                <p:cNvSpPr>
                  <a:spLocks/>
                </p:cNvSpPr>
                <p:nvPr userDrawn="1"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>
                    <a:gd name="T0" fmla="*/ 12 w 192"/>
                    <a:gd name="T1" fmla="*/ 0 h 85"/>
                    <a:gd name="T2" fmla="*/ 104 w 192"/>
                    <a:gd name="T3" fmla="*/ 25 h 85"/>
                    <a:gd name="T4" fmla="*/ 123 w 192"/>
                    <a:gd name="T5" fmla="*/ 19 h 85"/>
                    <a:gd name="T6" fmla="*/ 135 w 192"/>
                    <a:gd name="T7" fmla="*/ 0 h 85"/>
                    <a:gd name="T8" fmla="*/ 191 w 192"/>
                    <a:gd name="T9" fmla="*/ 31 h 85"/>
                    <a:gd name="T10" fmla="*/ 209 w 192"/>
                    <a:gd name="T11" fmla="*/ 50 h 85"/>
                    <a:gd name="T12" fmla="*/ 245 w 192"/>
                    <a:gd name="T13" fmla="*/ 63 h 85"/>
                    <a:gd name="T14" fmla="*/ 295 w 192"/>
                    <a:gd name="T15" fmla="*/ 82 h 85"/>
                    <a:gd name="T16" fmla="*/ 270 w 192"/>
                    <a:gd name="T17" fmla="*/ 121 h 85"/>
                    <a:gd name="T18" fmla="*/ 233 w 192"/>
                    <a:gd name="T19" fmla="*/ 96 h 85"/>
                    <a:gd name="T20" fmla="*/ 172 w 192"/>
                    <a:gd name="T21" fmla="*/ 121 h 85"/>
                    <a:gd name="T22" fmla="*/ 154 w 192"/>
                    <a:gd name="T23" fmla="*/ 133 h 85"/>
                    <a:gd name="T24" fmla="*/ 117 w 192"/>
                    <a:gd name="T25" fmla="*/ 108 h 85"/>
                    <a:gd name="T26" fmla="*/ 110 w 192"/>
                    <a:gd name="T27" fmla="*/ 57 h 85"/>
                    <a:gd name="T28" fmla="*/ 50 w 192"/>
                    <a:gd name="T29" fmla="*/ 82 h 85"/>
                    <a:gd name="T30" fmla="*/ 0 w 192"/>
                    <a:gd name="T31" fmla="*/ 50 h 85"/>
                    <a:gd name="T32" fmla="*/ 12 w 192"/>
                    <a:gd name="T33" fmla="*/ 13 h 85"/>
                    <a:gd name="T34" fmla="*/ 31 w 192"/>
                    <a:gd name="T35" fmla="*/ 6 h 85"/>
                    <a:gd name="T36" fmla="*/ 12 w 19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0" name="Freeform 68"/>
                <p:cNvSpPr>
                  <a:spLocks/>
                </p:cNvSpPr>
                <p:nvPr userDrawn="1"/>
              </p:nvSpPr>
              <p:spPr bwMode="ltGray">
                <a:xfrm>
                  <a:off x="3341" y="415"/>
                  <a:ext cx="1895" cy="634"/>
                </a:xfrm>
                <a:custGeom>
                  <a:avLst/>
                  <a:gdLst>
                    <a:gd name="T0" fmla="*/ 455 w 1533"/>
                    <a:gd name="T1" fmla="*/ 130 h 504"/>
                    <a:gd name="T2" fmla="*/ 517 w 1533"/>
                    <a:gd name="T3" fmla="*/ 111 h 504"/>
                    <a:gd name="T4" fmla="*/ 583 w 1533"/>
                    <a:gd name="T5" fmla="*/ 67 h 504"/>
                    <a:gd name="T6" fmla="*/ 791 w 1533"/>
                    <a:gd name="T7" fmla="*/ 104 h 504"/>
                    <a:gd name="T8" fmla="*/ 981 w 1533"/>
                    <a:gd name="T9" fmla="*/ 98 h 504"/>
                    <a:gd name="T10" fmla="*/ 993 w 1533"/>
                    <a:gd name="T11" fmla="*/ 4 h 504"/>
                    <a:gd name="T12" fmla="*/ 1098 w 1533"/>
                    <a:gd name="T13" fmla="*/ 86 h 504"/>
                    <a:gd name="T14" fmla="*/ 1171 w 1533"/>
                    <a:gd name="T15" fmla="*/ 48 h 504"/>
                    <a:gd name="T16" fmla="*/ 1183 w 1533"/>
                    <a:gd name="T17" fmla="*/ 35 h 504"/>
                    <a:gd name="T18" fmla="*/ 1323 w 1533"/>
                    <a:gd name="T19" fmla="*/ 111 h 504"/>
                    <a:gd name="T20" fmla="*/ 1293 w 1533"/>
                    <a:gd name="T21" fmla="*/ 142 h 504"/>
                    <a:gd name="T22" fmla="*/ 1281 w 1533"/>
                    <a:gd name="T23" fmla="*/ 213 h 504"/>
                    <a:gd name="T24" fmla="*/ 1305 w 1533"/>
                    <a:gd name="T25" fmla="*/ 320 h 504"/>
                    <a:gd name="T26" fmla="*/ 1433 w 1533"/>
                    <a:gd name="T27" fmla="*/ 389 h 504"/>
                    <a:gd name="T28" fmla="*/ 1635 w 1533"/>
                    <a:gd name="T29" fmla="*/ 428 h 504"/>
                    <a:gd name="T30" fmla="*/ 1721 w 1533"/>
                    <a:gd name="T31" fmla="*/ 516 h 504"/>
                    <a:gd name="T32" fmla="*/ 1696 w 1533"/>
                    <a:gd name="T33" fmla="*/ 434 h 504"/>
                    <a:gd name="T34" fmla="*/ 1605 w 1533"/>
                    <a:gd name="T35" fmla="*/ 307 h 504"/>
                    <a:gd name="T36" fmla="*/ 1543 w 1533"/>
                    <a:gd name="T37" fmla="*/ 213 h 504"/>
                    <a:gd name="T38" fmla="*/ 1623 w 1533"/>
                    <a:gd name="T39" fmla="*/ 231 h 504"/>
                    <a:gd name="T40" fmla="*/ 1752 w 1533"/>
                    <a:gd name="T41" fmla="*/ 238 h 504"/>
                    <a:gd name="T42" fmla="*/ 1874 w 1533"/>
                    <a:gd name="T43" fmla="*/ 313 h 504"/>
                    <a:gd name="T44" fmla="*/ 2020 w 1533"/>
                    <a:gd name="T45" fmla="*/ 376 h 504"/>
                    <a:gd name="T46" fmla="*/ 2228 w 1533"/>
                    <a:gd name="T47" fmla="*/ 528 h 504"/>
                    <a:gd name="T48" fmla="*/ 2331 w 1533"/>
                    <a:gd name="T49" fmla="*/ 572 h 504"/>
                    <a:gd name="T50" fmla="*/ 2130 w 1533"/>
                    <a:gd name="T51" fmla="*/ 472 h 504"/>
                    <a:gd name="T52" fmla="*/ 2014 w 1533"/>
                    <a:gd name="T53" fmla="*/ 630 h 504"/>
                    <a:gd name="T54" fmla="*/ 2142 w 1533"/>
                    <a:gd name="T55" fmla="*/ 655 h 504"/>
                    <a:gd name="T56" fmla="*/ 2167 w 1533"/>
                    <a:gd name="T57" fmla="*/ 743 h 504"/>
                    <a:gd name="T58" fmla="*/ 2124 w 1533"/>
                    <a:gd name="T59" fmla="*/ 693 h 504"/>
                    <a:gd name="T60" fmla="*/ 1947 w 1533"/>
                    <a:gd name="T61" fmla="*/ 737 h 504"/>
                    <a:gd name="T62" fmla="*/ 1874 w 1533"/>
                    <a:gd name="T63" fmla="*/ 787 h 504"/>
                    <a:gd name="T64" fmla="*/ 1874 w 1533"/>
                    <a:gd name="T65" fmla="*/ 699 h 504"/>
                    <a:gd name="T66" fmla="*/ 1794 w 1533"/>
                    <a:gd name="T67" fmla="*/ 687 h 504"/>
                    <a:gd name="T68" fmla="*/ 1623 w 1533"/>
                    <a:gd name="T69" fmla="*/ 649 h 504"/>
                    <a:gd name="T70" fmla="*/ 1451 w 1533"/>
                    <a:gd name="T71" fmla="*/ 528 h 504"/>
                    <a:gd name="T72" fmla="*/ 1250 w 1533"/>
                    <a:gd name="T73" fmla="*/ 434 h 504"/>
                    <a:gd name="T74" fmla="*/ 1177 w 1533"/>
                    <a:gd name="T75" fmla="*/ 389 h 504"/>
                    <a:gd name="T76" fmla="*/ 1042 w 1533"/>
                    <a:gd name="T77" fmla="*/ 357 h 504"/>
                    <a:gd name="T78" fmla="*/ 944 w 1533"/>
                    <a:gd name="T79" fmla="*/ 263 h 504"/>
                    <a:gd name="T80" fmla="*/ 914 w 1533"/>
                    <a:gd name="T81" fmla="*/ 282 h 504"/>
                    <a:gd name="T82" fmla="*/ 797 w 1533"/>
                    <a:gd name="T83" fmla="*/ 244 h 504"/>
                    <a:gd name="T84" fmla="*/ 773 w 1533"/>
                    <a:gd name="T85" fmla="*/ 161 h 504"/>
                    <a:gd name="T86" fmla="*/ 712 w 1533"/>
                    <a:gd name="T87" fmla="*/ 148 h 504"/>
                    <a:gd name="T88" fmla="*/ 651 w 1533"/>
                    <a:gd name="T89" fmla="*/ 250 h 504"/>
                    <a:gd name="T90" fmla="*/ 583 w 1533"/>
                    <a:gd name="T91" fmla="*/ 382 h 504"/>
                    <a:gd name="T92" fmla="*/ 461 w 1533"/>
                    <a:gd name="T93" fmla="*/ 382 h 504"/>
                    <a:gd name="T94" fmla="*/ 363 w 1533"/>
                    <a:gd name="T95" fmla="*/ 403 h 504"/>
                    <a:gd name="T96" fmla="*/ 357 w 1533"/>
                    <a:gd name="T97" fmla="*/ 447 h 504"/>
                    <a:gd name="T98" fmla="*/ 187 w 1533"/>
                    <a:gd name="T99" fmla="*/ 547 h 504"/>
                    <a:gd name="T100" fmla="*/ 131 w 1533"/>
                    <a:gd name="T101" fmla="*/ 591 h 504"/>
                    <a:gd name="T102" fmla="*/ 272 w 1533"/>
                    <a:gd name="T103" fmla="*/ 453 h 504"/>
                    <a:gd name="T104" fmla="*/ 180 w 1533"/>
                    <a:gd name="T105" fmla="*/ 409 h 504"/>
                    <a:gd name="T106" fmla="*/ 52 w 1533"/>
                    <a:gd name="T107" fmla="*/ 389 h 504"/>
                    <a:gd name="T108" fmla="*/ 119 w 1533"/>
                    <a:gd name="T109" fmla="*/ 257 h 504"/>
                    <a:gd name="T110" fmla="*/ 58 w 1533"/>
                    <a:gd name="T111" fmla="*/ 200 h 504"/>
                    <a:gd name="T112" fmla="*/ 46 w 1533"/>
                    <a:gd name="T113" fmla="*/ 180 h 504"/>
                    <a:gd name="T114" fmla="*/ 95 w 1533"/>
                    <a:gd name="T115" fmla="*/ 79 h 5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1" name="Freeform 69"/>
                <p:cNvSpPr>
                  <a:spLocks/>
                </p:cNvSpPr>
                <p:nvPr userDrawn="1"/>
              </p:nvSpPr>
              <p:spPr bwMode="ltGray">
                <a:xfrm>
                  <a:off x="3828" y="548"/>
                  <a:ext cx="744" cy="423"/>
                </a:xfrm>
                <a:custGeom>
                  <a:avLst/>
                  <a:gdLst>
                    <a:gd name="T0" fmla="*/ 477 w 602"/>
                    <a:gd name="T1" fmla="*/ 533 h 336"/>
                    <a:gd name="T2" fmla="*/ 305 w 602"/>
                    <a:gd name="T3" fmla="*/ 444 h 336"/>
                    <a:gd name="T4" fmla="*/ 293 w 602"/>
                    <a:gd name="T5" fmla="*/ 424 h 336"/>
                    <a:gd name="T6" fmla="*/ 299 w 602"/>
                    <a:gd name="T7" fmla="*/ 405 h 336"/>
                    <a:gd name="T8" fmla="*/ 269 w 602"/>
                    <a:gd name="T9" fmla="*/ 399 h 336"/>
                    <a:gd name="T10" fmla="*/ 214 w 602"/>
                    <a:gd name="T11" fmla="*/ 374 h 336"/>
                    <a:gd name="T12" fmla="*/ 195 w 602"/>
                    <a:gd name="T13" fmla="*/ 380 h 336"/>
                    <a:gd name="T14" fmla="*/ 226 w 602"/>
                    <a:gd name="T15" fmla="*/ 412 h 336"/>
                    <a:gd name="T16" fmla="*/ 201 w 602"/>
                    <a:gd name="T17" fmla="*/ 405 h 336"/>
                    <a:gd name="T18" fmla="*/ 189 w 602"/>
                    <a:gd name="T19" fmla="*/ 355 h 336"/>
                    <a:gd name="T20" fmla="*/ 153 w 602"/>
                    <a:gd name="T21" fmla="*/ 305 h 336"/>
                    <a:gd name="T22" fmla="*/ 12 w 602"/>
                    <a:gd name="T23" fmla="*/ 222 h 336"/>
                    <a:gd name="T24" fmla="*/ 31 w 602"/>
                    <a:gd name="T25" fmla="*/ 159 h 336"/>
                    <a:gd name="T26" fmla="*/ 49 w 602"/>
                    <a:gd name="T27" fmla="*/ 6 h 336"/>
                    <a:gd name="T28" fmla="*/ 122 w 602"/>
                    <a:gd name="T29" fmla="*/ 0 h 336"/>
                    <a:gd name="T30" fmla="*/ 153 w 602"/>
                    <a:gd name="T31" fmla="*/ 31 h 336"/>
                    <a:gd name="T32" fmla="*/ 189 w 602"/>
                    <a:gd name="T33" fmla="*/ 44 h 336"/>
                    <a:gd name="T34" fmla="*/ 208 w 602"/>
                    <a:gd name="T35" fmla="*/ 50 h 336"/>
                    <a:gd name="T36" fmla="*/ 287 w 602"/>
                    <a:gd name="T37" fmla="*/ 115 h 336"/>
                    <a:gd name="T38" fmla="*/ 281 w 602"/>
                    <a:gd name="T39" fmla="*/ 140 h 336"/>
                    <a:gd name="T40" fmla="*/ 336 w 602"/>
                    <a:gd name="T41" fmla="*/ 165 h 336"/>
                    <a:gd name="T42" fmla="*/ 446 w 602"/>
                    <a:gd name="T43" fmla="*/ 184 h 336"/>
                    <a:gd name="T44" fmla="*/ 471 w 602"/>
                    <a:gd name="T45" fmla="*/ 209 h 336"/>
                    <a:gd name="T46" fmla="*/ 525 w 602"/>
                    <a:gd name="T47" fmla="*/ 178 h 336"/>
                    <a:gd name="T48" fmla="*/ 581 w 602"/>
                    <a:gd name="T49" fmla="*/ 215 h 336"/>
                    <a:gd name="T50" fmla="*/ 617 w 602"/>
                    <a:gd name="T51" fmla="*/ 228 h 336"/>
                    <a:gd name="T52" fmla="*/ 666 w 602"/>
                    <a:gd name="T53" fmla="*/ 267 h 336"/>
                    <a:gd name="T54" fmla="*/ 721 w 602"/>
                    <a:gd name="T55" fmla="*/ 305 h 336"/>
                    <a:gd name="T56" fmla="*/ 751 w 602"/>
                    <a:gd name="T57" fmla="*/ 342 h 336"/>
                    <a:gd name="T58" fmla="*/ 843 w 602"/>
                    <a:gd name="T59" fmla="*/ 386 h 336"/>
                    <a:gd name="T60" fmla="*/ 818 w 602"/>
                    <a:gd name="T61" fmla="*/ 399 h 336"/>
                    <a:gd name="T62" fmla="*/ 770 w 602"/>
                    <a:gd name="T63" fmla="*/ 361 h 336"/>
                    <a:gd name="T64" fmla="*/ 751 w 602"/>
                    <a:gd name="T65" fmla="*/ 361 h 336"/>
                    <a:gd name="T66" fmla="*/ 788 w 602"/>
                    <a:gd name="T67" fmla="*/ 418 h 336"/>
                    <a:gd name="T68" fmla="*/ 892 w 602"/>
                    <a:gd name="T69" fmla="*/ 437 h 336"/>
                    <a:gd name="T70" fmla="*/ 911 w 602"/>
                    <a:gd name="T71" fmla="*/ 482 h 336"/>
                    <a:gd name="T72" fmla="*/ 837 w 602"/>
                    <a:gd name="T73" fmla="*/ 488 h 336"/>
                    <a:gd name="T74" fmla="*/ 477 w 602"/>
                    <a:gd name="T75" fmla="*/ 533 h 3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2" name="Freeform 70"/>
                <p:cNvSpPr>
                  <a:spLocks/>
                </p:cNvSpPr>
                <p:nvPr userDrawn="1"/>
              </p:nvSpPr>
              <p:spPr bwMode="ltGray">
                <a:xfrm>
                  <a:off x="3318" y="639"/>
                  <a:ext cx="41" cy="31"/>
                </a:xfrm>
                <a:custGeom>
                  <a:avLst/>
                  <a:gdLst>
                    <a:gd name="T0" fmla="*/ 43 w 33"/>
                    <a:gd name="T1" fmla="*/ 31 h 25"/>
                    <a:gd name="T2" fmla="*/ 37 w 33"/>
                    <a:gd name="T3" fmla="*/ 0 h 25"/>
                    <a:gd name="T4" fmla="*/ 50 w 33"/>
                    <a:gd name="T5" fmla="*/ 19 h 25"/>
                    <a:gd name="T6" fmla="*/ 43 w 33"/>
                    <a:gd name="T7" fmla="*/ 37 h 25"/>
                    <a:gd name="T8" fmla="*/ 43 w 33"/>
                    <a:gd name="T9" fmla="*/ 3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3" name="Freeform 71"/>
                <p:cNvSpPr>
                  <a:spLocks/>
                </p:cNvSpPr>
                <p:nvPr userDrawn="1"/>
              </p:nvSpPr>
              <p:spPr bwMode="ltGray">
                <a:xfrm>
                  <a:off x="3128" y="468"/>
                  <a:ext cx="62" cy="20"/>
                </a:xfrm>
                <a:custGeom>
                  <a:avLst/>
                  <a:gdLst>
                    <a:gd name="T0" fmla="*/ 52 w 50"/>
                    <a:gd name="T1" fmla="*/ 25 h 16"/>
                    <a:gd name="T2" fmla="*/ 64 w 50"/>
                    <a:gd name="T3" fmla="*/ 0 h 16"/>
                    <a:gd name="T4" fmla="*/ 52 w 50"/>
                    <a:gd name="T5" fmla="*/ 25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4" name="Freeform 72"/>
                <p:cNvSpPr>
                  <a:spLocks/>
                </p:cNvSpPr>
                <p:nvPr userDrawn="1"/>
              </p:nvSpPr>
              <p:spPr bwMode="ltGray">
                <a:xfrm>
                  <a:off x="3110" y="867"/>
                  <a:ext cx="47" cy="47"/>
                </a:xfrm>
                <a:custGeom>
                  <a:avLst/>
                  <a:gdLst>
                    <a:gd name="T0" fmla="*/ 32 w 38"/>
                    <a:gd name="T1" fmla="*/ 35 h 38"/>
                    <a:gd name="T2" fmla="*/ 45 w 38"/>
                    <a:gd name="T3" fmla="*/ 11 h 38"/>
                    <a:gd name="T4" fmla="*/ 57 w 38"/>
                    <a:gd name="T5" fmla="*/ 30 h 38"/>
                    <a:gd name="T6" fmla="*/ 32 w 38"/>
                    <a:gd name="T7" fmla="*/ 35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5" name="Freeform 73"/>
                <p:cNvSpPr>
                  <a:spLocks/>
                </p:cNvSpPr>
                <p:nvPr userDrawn="1"/>
              </p:nvSpPr>
              <p:spPr bwMode="ltGray">
                <a:xfrm>
                  <a:off x="3175" y="880"/>
                  <a:ext cx="29" cy="26"/>
                </a:xfrm>
                <a:custGeom>
                  <a:avLst/>
                  <a:gdLst>
                    <a:gd name="T0" fmla="*/ 19 w 23"/>
                    <a:gd name="T1" fmla="*/ 27 h 20"/>
                    <a:gd name="T2" fmla="*/ 6 w 23"/>
                    <a:gd name="T3" fmla="*/ 7 h 20"/>
                    <a:gd name="T4" fmla="*/ 32 w 23"/>
                    <a:gd name="T5" fmla="*/ 13 h 20"/>
                    <a:gd name="T6" fmla="*/ 25 w 23"/>
                    <a:gd name="T7" fmla="*/ 34 h 20"/>
                    <a:gd name="T8" fmla="*/ 19 w 23"/>
                    <a:gd name="T9" fmla="*/ 2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6" name="Freeform 74"/>
                <p:cNvSpPr>
                  <a:spLocks/>
                </p:cNvSpPr>
                <p:nvPr userDrawn="1"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>
                    <a:gd name="T0" fmla="*/ 0 w 41"/>
                    <a:gd name="T1" fmla="*/ 41 h 29"/>
                    <a:gd name="T2" fmla="*/ 19 w 41"/>
                    <a:gd name="T3" fmla="*/ 47 h 29"/>
                    <a:gd name="T4" fmla="*/ 0 w 41"/>
                    <a:gd name="T5" fmla="*/ 41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7" name="Freeform 75"/>
                <p:cNvSpPr>
                  <a:spLocks/>
                </p:cNvSpPr>
                <p:nvPr userDrawn="1"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>
                    <a:gd name="T0" fmla="*/ 25 w 156"/>
                    <a:gd name="T1" fmla="*/ 50 h 56"/>
                    <a:gd name="T2" fmla="*/ 43 w 156"/>
                    <a:gd name="T3" fmla="*/ 0 h 56"/>
                    <a:gd name="T4" fmla="*/ 104 w 156"/>
                    <a:gd name="T5" fmla="*/ 19 h 56"/>
                    <a:gd name="T6" fmla="*/ 202 w 156"/>
                    <a:gd name="T7" fmla="*/ 31 h 56"/>
                    <a:gd name="T8" fmla="*/ 160 w 156"/>
                    <a:gd name="T9" fmla="*/ 44 h 56"/>
                    <a:gd name="T10" fmla="*/ 85 w 156"/>
                    <a:gd name="T11" fmla="*/ 44 h 56"/>
                    <a:gd name="T12" fmla="*/ 49 w 156"/>
                    <a:gd name="T13" fmla="*/ 56 h 56"/>
                    <a:gd name="T14" fmla="*/ 25 w 156"/>
                    <a:gd name="T15" fmla="*/ 50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8" name="Freeform 76"/>
                <p:cNvSpPr>
                  <a:spLocks/>
                </p:cNvSpPr>
                <p:nvPr userDrawn="1"/>
              </p:nvSpPr>
              <p:spPr bwMode="ltGray">
                <a:xfrm>
                  <a:off x="2184" y="226"/>
                  <a:ext cx="87" cy="33"/>
                </a:xfrm>
                <a:custGeom>
                  <a:avLst/>
                  <a:gdLst>
                    <a:gd name="T0" fmla="*/ 81 w 71"/>
                    <a:gd name="T1" fmla="*/ 25 h 26"/>
                    <a:gd name="T2" fmla="*/ 62 w 71"/>
                    <a:gd name="T3" fmla="*/ 0 h 26"/>
                    <a:gd name="T4" fmla="*/ 99 w 71"/>
                    <a:gd name="T5" fmla="*/ 13 h 26"/>
                    <a:gd name="T6" fmla="*/ 93 w 71"/>
                    <a:gd name="T7" fmla="*/ 38 h 26"/>
                    <a:gd name="T8" fmla="*/ 81 w 71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09" name="Freeform 77"/>
                <p:cNvSpPr>
                  <a:spLocks/>
                </p:cNvSpPr>
                <p:nvPr userDrawn="1"/>
              </p:nvSpPr>
              <p:spPr bwMode="ltGray">
                <a:xfrm>
                  <a:off x="2216" y="256"/>
                  <a:ext cx="81" cy="50"/>
                </a:xfrm>
                <a:custGeom>
                  <a:avLst/>
                  <a:gdLst>
                    <a:gd name="T0" fmla="*/ 0 w 66"/>
                    <a:gd name="T1" fmla="*/ 19 h 40"/>
                    <a:gd name="T2" fmla="*/ 91 w 66"/>
                    <a:gd name="T3" fmla="*/ 13 h 40"/>
                    <a:gd name="T4" fmla="*/ 66 w 66"/>
                    <a:gd name="T5" fmla="*/ 63 h 40"/>
                    <a:gd name="T6" fmla="*/ 6 w 66"/>
                    <a:gd name="T7" fmla="*/ 31 h 40"/>
                    <a:gd name="T8" fmla="*/ 0 w 66"/>
                    <a:gd name="T9" fmla="*/ 19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0" name="Freeform 78"/>
                <p:cNvSpPr>
                  <a:spLocks/>
                </p:cNvSpPr>
                <p:nvPr userDrawn="1"/>
              </p:nvSpPr>
              <p:spPr bwMode="ltGray">
                <a:xfrm>
                  <a:off x="2285" y="286"/>
                  <a:ext cx="68" cy="36"/>
                </a:xfrm>
                <a:custGeom>
                  <a:avLst/>
                  <a:gdLst>
                    <a:gd name="T0" fmla="*/ 0 w 55"/>
                    <a:gd name="T1" fmla="*/ 33 h 28"/>
                    <a:gd name="T2" fmla="*/ 19 w 55"/>
                    <a:gd name="T3" fmla="*/ 13 h 28"/>
                    <a:gd name="T4" fmla="*/ 56 w 55"/>
                    <a:gd name="T5" fmla="*/ 0 h 28"/>
                    <a:gd name="T6" fmla="*/ 0 w 55"/>
                    <a:gd name="T7" fmla="*/ 33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1" name="Freeform 79"/>
                <p:cNvSpPr>
                  <a:spLocks/>
                </p:cNvSpPr>
                <p:nvPr userDrawn="1"/>
              </p:nvSpPr>
              <p:spPr bwMode="ltGray">
                <a:xfrm>
                  <a:off x="1385" y="327"/>
                  <a:ext cx="1964" cy="1132"/>
                </a:xfrm>
                <a:custGeom>
                  <a:avLst/>
                  <a:gdLst>
                    <a:gd name="T0" fmla="*/ 440 w 1589"/>
                    <a:gd name="T1" fmla="*/ 196 h 900"/>
                    <a:gd name="T2" fmla="*/ 501 w 1589"/>
                    <a:gd name="T3" fmla="*/ 171 h 900"/>
                    <a:gd name="T4" fmla="*/ 604 w 1589"/>
                    <a:gd name="T5" fmla="*/ 114 h 900"/>
                    <a:gd name="T6" fmla="*/ 471 w 1589"/>
                    <a:gd name="T7" fmla="*/ 303 h 900"/>
                    <a:gd name="T8" fmla="*/ 544 w 1589"/>
                    <a:gd name="T9" fmla="*/ 265 h 900"/>
                    <a:gd name="T10" fmla="*/ 617 w 1589"/>
                    <a:gd name="T11" fmla="*/ 240 h 900"/>
                    <a:gd name="T12" fmla="*/ 727 w 1589"/>
                    <a:gd name="T13" fmla="*/ 140 h 900"/>
                    <a:gd name="T14" fmla="*/ 745 w 1589"/>
                    <a:gd name="T15" fmla="*/ 165 h 900"/>
                    <a:gd name="T16" fmla="*/ 843 w 1589"/>
                    <a:gd name="T17" fmla="*/ 88 h 900"/>
                    <a:gd name="T18" fmla="*/ 1198 w 1589"/>
                    <a:gd name="T19" fmla="*/ 13 h 900"/>
                    <a:gd name="T20" fmla="*/ 1100 w 1589"/>
                    <a:gd name="T21" fmla="*/ 146 h 900"/>
                    <a:gd name="T22" fmla="*/ 1277 w 1589"/>
                    <a:gd name="T23" fmla="*/ 108 h 900"/>
                    <a:gd name="T24" fmla="*/ 1430 w 1589"/>
                    <a:gd name="T25" fmla="*/ 121 h 900"/>
                    <a:gd name="T26" fmla="*/ 1455 w 1589"/>
                    <a:gd name="T27" fmla="*/ 190 h 900"/>
                    <a:gd name="T28" fmla="*/ 1515 w 1589"/>
                    <a:gd name="T29" fmla="*/ 177 h 900"/>
                    <a:gd name="T30" fmla="*/ 1601 w 1589"/>
                    <a:gd name="T31" fmla="*/ 158 h 900"/>
                    <a:gd name="T32" fmla="*/ 1669 w 1589"/>
                    <a:gd name="T33" fmla="*/ 121 h 900"/>
                    <a:gd name="T34" fmla="*/ 1681 w 1589"/>
                    <a:gd name="T35" fmla="*/ 171 h 900"/>
                    <a:gd name="T36" fmla="*/ 1754 w 1589"/>
                    <a:gd name="T37" fmla="*/ 158 h 900"/>
                    <a:gd name="T38" fmla="*/ 1858 w 1589"/>
                    <a:gd name="T39" fmla="*/ 209 h 900"/>
                    <a:gd name="T40" fmla="*/ 1974 w 1589"/>
                    <a:gd name="T41" fmla="*/ 240 h 900"/>
                    <a:gd name="T42" fmla="*/ 2059 w 1589"/>
                    <a:gd name="T43" fmla="*/ 234 h 900"/>
                    <a:gd name="T44" fmla="*/ 2335 w 1589"/>
                    <a:gd name="T45" fmla="*/ 330 h 900"/>
                    <a:gd name="T46" fmla="*/ 2304 w 1589"/>
                    <a:gd name="T47" fmla="*/ 367 h 900"/>
                    <a:gd name="T48" fmla="*/ 2254 w 1589"/>
                    <a:gd name="T49" fmla="*/ 443 h 900"/>
                    <a:gd name="T50" fmla="*/ 2053 w 1589"/>
                    <a:gd name="T51" fmla="*/ 506 h 900"/>
                    <a:gd name="T52" fmla="*/ 1962 w 1589"/>
                    <a:gd name="T53" fmla="*/ 595 h 900"/>
                    <a:gd name="T54" fmla="*/ 1912 w 1589"/>
                    <a:gd name="T55" fmla="*/ 708 h 900"/>
                    <a:gd name="T56" fmla="*/ 1955 w 1589"/>
                    <a:gd name="T57" fmla="*/ 513 h 900"/>
                    <a:gd name="T58" fmla="*/ 1901 w 1589"/>
                    <a:gd name="T59" fmla="*/ 480 h 900"/>
                    <a:gd name="T60" fmla="*/ 1802 w 1589"/>
                    <a:gd name="T61" fmla="*/ 570 h 900"/>
                    <a:gd name="T62" fmla="*/ 1742 w 1589"/>
                    <a:gd name="T63" fmla="*/ 538 h 900"/>
                    <a:gd name="T64" fmla="*/ 1528 w 1589"/>
                    <a:gd name="T65" fmla="*/ 614 h 900"/>
                    <a:gd name="T66" fmla="*/ 1497 w 1589"/>
                    <a:gd name="T67" fmla="*/ 670 h 900"/>
                    <a:gd name="T68" fmla="*/ 1577 w 1589"/>
                    <a:gd name="T69" fmla="*/ 741 h 900"/>
                    <a:gd name="T70" fmla="*/ 1405 w 1589"/>
                    <a:gd name="T71" fmla="*/ 1038 h 900"/>
                    <a:gd name="T72" fmla="*/ 1299 w 1589"/>
                    <a:gd name="T73" fmla="*/ 1171 h 900"/>
                    <a:gd name="T74" fmla="*/ 1299 w 1589"/>
                    <a:gd name="T75" fmla="*/ 1282 h 900"/>
                    <a:gd name="T76" fmla="*/ 1247 w 1589"/>
                    <a:gd name="T77" fmla="*/ 1202 h 900"/>
                    <a:gd name="T78" fmla="*/ 1229 w 1589"/>
                    <a:gd name="T79" fmla="*/ 1127 h 900"/>
                    <a:gd name="T80" fmla="*/ 1063 w 1589"/>
                    <a:gd name="T81" fmla="*/ 1152 h 900"/>
                    <a:gd name="T82" fmla="*/ 1115 w 1589"/>
                    <a:gd name="T83" fmla="*/ 1301 h 900"/>
                    <a:gd name="T84" fmla="*/ 1125 w 1589"/>
                    <a:gd name="T85" fmla="*/ 1386 h 900"/>
                    <a:gd name="T86" fmla="*/ 367 w 1589"/>
                    <a:gd name="T87" fmla="*/ 228 h 9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2" name="Freeform 80"/>
                <p:cNvSpPr>
                  <a:spLocks/>
                </p:cNvSpPr>
                <p:nvPr userDrawn="1"/>
              </p:nvSpPr>
              <p:spPr bwMode="ltGray">
                <a:xfrm>
                  <a:off x="2655" y="878"/>
                  <a:ext cx="58" cy="208"/>
                </a:xfrm>
                <a:custGeom>
                  <a:avLst/>
                  <a:gdLst>
                    <a:gd name="T0" fmla="*/ 7 w 47"/>
                    <a:gd name="T1" fmla="*/ 248 h 165"/>
                    <a:gd name="T2" fmla="*/ 23 w 47"/>
                    <a:gd name="T3" fmla="*/ 171 h 165"/>
                    <a:gd name="T4" fmla="*/ 26 w 47"/>
                    <a:gd name="T5" fmla="*/ 108 h 165"/>
                    <a:gd name="T6" fmla="*/ 17 w 47"/>
                    <a:gd name="T7" fmla="*/ 63 h 165"/>
                    <a:gd name="T8" fmla="*/ 26 w 47"/>
                    <a:gd name="T9" fmla="*/ 19 h 165"/>
                    <a:gd name="T10" fmla="*/ 32 w 47"/>
                    <a:gd name="T11" fmla="*/ 0 h 165"/>
                    <a:gd name="T12" fmla="*/ 47 w 47"/>
                    <a:gd name="T13" fmla="*/ 48 h 165"/>
                    <a:gd name="T14" fmla="*/ 72 w 47"/>
                    <a:gd name="T15" fmla="*/ 156 h 165"/>
                    <a:gd name="T16" fmla="*/ 47 w 47"/>
                    <a:gd name="T17" fmla="*/ 171 h 165"/>
                    <a:gd name="T18" fmla="*/ 35 w 47"/>
                    <a:gd name="T19" fmla="*/ 200 h 165"/>
                    <a:gd name="T20" fmla="*/ 32 w 47"/>
                    <a:gd name="T21" fmla="*/ 209 h 165"/>
                    <a:gd name="T22" fmla="*/ 41 w 47"/>
                    <a:gd name="T23" fmla="*/ 213 h 165"/>
                    <a:gd name="T24" fmla="*/ 47 w 47"/>
                    <a:gd name="T25" fmla="*/ 232 h 165"/>
                    <a:gd name="T26" fmla="*/ 20 w 47"/>
                    <a:gd name="T27" fmla="*/ 236 h 165"/>
                    <a:gd name="T28" fmla="*/ 11 w 47"/>
                    <a:gd name="T29" fmla="*/ 255 h 165"/>
                    <a:gd name="T30" fmla="*/ 5 w 47"/>
                    <a:gd name="T31" fmla="*/ 245 h 165"/>
                    <a:gd name="T32" fmla="*/ 7 w 47"/>
                    <a:gd name="T33" fmla="*/ 248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3" name="Freeform 81"/>
                <p:cNvSpPr>
                  <a:spLocks/>
                </p:cNvSpPr>
                <p:nvPr userDrawn="1"/>
              </p:nvSpPr>
              <p:spPr bwMode="ltGray">
                <a:xfrm>
                  <a:off x="2621" y="1053"/>
                  <a:ext cx="171" cy="129"/>
                </a:xfrm>
                <a:custGeom>
                  <a:avLst/>
                  <a:gdLst>
                    <a:gd name="T0" fmla="*/ 40 w 138"/>
                    <a:gd name="T1" fmla="*/ 95 h 103"/>
                    <a:gd name="T2" fmla="*/ 46 w 138"/>
                    <a:gd name="T3" fmla="*/ 68 h 103"/>
                    <a:gd name="T4" fmla="*/ 77 w 138"/>
                    <a:gd name="T5" fmla="*/ 51 h 103"/>
                    <a:gd name="T6" fmla="*/ 83 w 138"/>
                    <a:gd name="T7" fmla="*/ 70 h 103"/>
                    <a:gd name="T8" fmla="*/ 102 w 138"/>
                    <a:gd name="T9" fmla="*/ 76 h 103"/>
                    <a:gd name="T10" fmla="*/ 123 w 138"/>
                    <a:gd name="T11" fmla="*/ 86 h 103"/>
                    <a:gd name="T12" fmla="*/ 178 w 138"/>
                    <a:gd name="T13" fmla="*/ 51 h 103"/>
                    <a:gd name="T14" fmla="*/ 200 w 138"/>
                    <a:gd name="T15" fmla="*/ 26 h 103"/>
                    <a:gd name="T16" fmla="*/ 212 w 138"/>
                    <a:gd name="T17" fmla="*/ 18 h 103"/>
                    <a:gd name="T18" fmla="*/ 162 w 138"/>
                    <a:gd name="T19" fmla="*/ 76 h 103"/>
                    <a:gd name="T20" fmla="*/ 129 w 138"/>
                    <a:gd name="T21" fmla="*/ 105 h 103"/>
                    <a:gd name="T22" fmla="*/ 102 w 138"/>
                    <a:gd name="T23" fmla="*/ 126 h 103"/>
                    <a:gd name="T24" fmla="*/ 73 w 138"/>
                    <a:gd name="T25" fmla="*/ 162 h 103"/>
                    <a:gd name="T26" fmla="*/ 40 w 138"/>
                    <a:gd name="T27" fmla="*/ 139 h 103"/>
                    <a:gd name="T28" fmla="*/ 31 w 138"/>
                    <a:gd name="T29" fmla="*/ 137 h 103"/>
                    <a:gd name="T30" fmla="*/ 33 w 138"/>
                    <a:gd name="T31" fmla="*/ 152 h 103"/>
                    <a:gd name="T32" fmla="*/ 0 w 138"/>
                    <a:gd name="T33" fmla="*/ 152 h 103"/>
                    <a:gd name="T34" fmla="*/ 15 w 138"/>
                    <a:gd name="T35" fmla="*/ 124 h 103"/>
                    <a:gd name="T36" fmla="*/ 40 w 138"/>
                    <a:gd name="T37" fmla="*/ 95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4" name="Freeform 82"/>
                <p:cNvSpPr>
                  <a:spLocks/>
                </p:cNvSpPr>
                <p:nvPr userDrawn="1"/>
              </p:nvSpPr>
              <p:spPr bwMode="ltGray">
                <a:xfrm>
                  <a:off x="2436" y="1175"/>
                  <a:ext cx="232" cy="269"/>
                </a:xfrm>
                <a:custGeom>
                  <a:avLst/>
                  <a:gdLst>
                    <a:gd name="T0" fmla="*/ 241 w 188"/>
                    <a:gd name="T1" fmla="*/ 38 h 214"/>
                    <a:gd name="T2" fmla="*/ 243 w 188"/>
                    <a:gd name="T3" fmla="*/ 10 h 214"/>
                    <a:gd name="T4" fmla="*/ 259 w 188"/>
                    <a:gd name="T5" fmla="*/ 0 h 214"/>
                    <a:gd name="T6" fmla="*/ 278 w 188"/>
                    <a:gd name="T7" fmla="*/ 38 h 214"/>
                    <a:gd name="T8" fmla="*/ 286 w 188"/>
                    <a:gd name="T9" fmla="*/ 67 h 214"/>
                    <a:gd name="T10" fmla="*/ 271 w 188"/>
                    <a:gd name="T11" fmla="*/ 92 h 214"/>
                    <a:gd name="T12" fmla="*/ 259 w 188"/>
                    <a:gd name="T13" fmla="*/ 121 h 214"/>
                    <a:gd name="T14" fmla="*/ 247 w 188"/>
                    <a:gd name="T15" fmla="*/ 199 h 214"/>
                    <a:gd name="T16" fmla="*/ 220 w 188"/>
                    <a:gd name="T17" fmla="*/ 215 h 214"/>
                    <a:gd name="T18" fmla="*/ 183 w 188"/>
                    <a:gd name="T19" fmla="*/ 217 h 214"/>
                    <a:gd name="T20" fmla="*/ 170 w 188"/>
                    <a:gd name="T21" fmla="*/ 196 h 214"/>
                    <a:gd name="T22" fmla="*/ 155 w 188"/>
                    <a:gd name="T23" fmla="*/ 231 h 214"/>
                    <a:gd name="T24" fmla="*/ 137 w 188"/>
                    <a:gd name="T25" fmla="*/ 238 h 214"/>
                    <a:gd name="T26" fmla="*/ 122 w 188"/>
                    <a:gd name="T27" fmla="*/ 209 h 214"/>
                    <a:gd name="T28" fmla="*/ 89 w 188"/>
                    <a:gd name="T29" fmla="*/ 228 h 214"/>
                    <a:gd name="T30" fmla="*/ 116 w 188"/>
                    <a:gd name="T31" fmla="*/ 224 h 214"/>
                    <a:gd name="T32" fmla="*/ 118 w 188"/>
                    <a:gd name="T33" fmla="*/ 253 h 214"/>
                    <a:gd name="T34" fmla="*/ 89 w 188"/>
                    <a:gd name="T35" fmla="*/ 263 h 214"/>
                    <a:gd name="T36" fmla="*/ 52 w 188"/>
                    <a:gd name="T37" fmla="*/ 263 h 214"/>
                    <a:gd name="T38" fmla="*/ 54 w 188"/>
                    <a:gd name="T39" fmla="*/ 244 h 214"/>
                    <a:gd name="T40" fmla="*/ 70 w 188"/>
                    <a:gd name="T41" fmla="*/ 228 h 214"/>
                    <a:gd name="T42" fmla="*/ 52 w 188"/>
                    <a:gd name="T43" fmla="*/ 234 h 214"/>
                    <a:gd name="T44" fmla="*/ 39 w 188"/>
                    <a:gd name="T45" fmla="*/ 263 h 214"/>
                    <a:gd name="T46" fmla="*/ 46 w 188"/>
                    <a:gd name="T47" fmla="*/ 300 h 214"/>
                    <a:gd name="T48" fmla="*/ 21 w 188"/>
                    <a:gd name="T49" fmla="*/ 316 h 214"/>
                    <a:gd name="T50" fmla="*/ 0 w 188"/>
                    <a:gd name="T51" fmla="*/ 338 h 214"/>
                    <a:gd name="T52" fmla="*/ 12 w 188"/>
                    <a:gd name="T53" fmla="*/ 297 h 214"/>
                    <a:gd name="T54" fmla="*/ 0 w 188"/>
                    <a:gd name="T55" fmla="*/ 259 h 214"/>
                    <a:gd name="T56" fmla="*/ 21 w 188"/>
                    <a:gd name="T57" fmla="*/ 240 h 214"/>
                    <a:gd name="T58" fmla="*/ 48 w 188"/>
                    <a:gd name="T59" fmla="*/ 211 h 214"/>
                    <a:gd name="T60" fmla="*/ 67 w 188"/>
                    <a:gd name="T61" fmla="*/ 186 h 214"/>
                    <a:gd name="T62" fmla="*/ 110 w 188"/>
                    <a:gd name="T63" fmla="*/ 184 h 214"/>
                    <a:gd name="T64" fmla="*/ 128 w 188"/>
                    <a:gd name="T65" fmla="*/ 177 h 214"/>
                    <a:gd name="T66" fmla="*/ 174 w 188"/>
                    <a:gd name="T67" fmla="*/ 123 h 214"/>
                    <a:gd name="T68" fmla="*/ 183 w 188"/>
                    <a:gd name="T69" fmla="*/ 146 h 214"/>
                    <a:gd name="T70" fmla="*/ 201 w 188"/>
                    <a:gd name="T71" fmla="*/ 121 h 214"/>
                    <a:gd name="T72" fmla="*/ 228 w 188"/>
                    <a:gd name="T73" fmla="*/ 85 h 214"/>
                    <a:gd name="T74" fmla="*/ 234 w 188"/>
                    <a:gd name="T75" fmla="*/ 67 h 214"/>
                    <a:gd name="T76" fmla="*/ 226 w 188"/>
                    <a:gd name="T77" fmla="*/ 60 h 214"/>
                    <a:gd name="T78" fmla="*/ 232 w 188"/>
                    <a:gd name="T79" fmla="*/ 50 h 214"/>
                    <a:gd name="T80" fmla="*/ 241 w 188"/>
                    <a:gd name="T81" fmla="*/ 3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5" name="Freeform 83"/>
                <p:cNvSpPr>
                  <a:spLocks/>
                </p:cNvSpPr>
                <p:nvPr userDrawn="1"/>
              </p:nvSpPr>
              <p:spPr bwMode="ltGray">
                <a:xfrm>
                  <a:off x="2592" y="1252"/>
                  <a:ext cx="16" cy="16"/>
                </a:xfrm>
                <a:custGeom>
                  <a:avLst/>
                  <a:gdLst>
                    <a:gd name="T0" fmla="*/ 0 w 13"/>
                    <a:gd name="T1" fmla="*/ 14 h 13"/>
                    <a:gd name="T2" fmla="*/ 6 w 13"/>
                    <a:gd name="T3" fmla="*/ 20 h 13"/>
                    <a:gd name="T4" fmla="*/ 0 w 13"/>
                    <a:gd name="T5" fmla="*/ 1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6" name="Freeform 84"/>
                <p:cNvSpPr>
                  <a:spLocks/>
                </p:cNvSpPr>
                <p:nvPr userDrawn="1"/>
              </p:nvSpPr>
              <p:spPr bwMode="ltGray">
                <a:xfrm>
                  <a:off x="1294" y="1437"/>
                  <a:ext cx="1003" cy="709"/>
                </a:xfrm>
                <a:custGeom>
                  <a:avLst/>
                  <a:gdLst>
                    <a:gd name="T0" fmla="*/ 1239 w 812"/>
                    <a:gd name="T1" fmla="*/ 41 h 564"/>
                    <a:gd name="T2" fmla="*/ 1187 w 812"/>
                    <a:gd name="T3" fmla="*/ 123 h 564"/>
                    <a:gd name="T4" fmla="*/ 1141 w 812"/>
                    <a:gd name="T5" fmla="*/ 192 h 564"/>
                    <a:gd name="T6" fmla="*/ 1102 w 812"/>
                    <a:gd name="T7" fmla="*/ 225 h 564"/>
                    <a:gd name="T8" fmla="*/ 967 w 812"/>
                    <a:gd name="T9" fmla="*/ 284 h 564"/>
                    <a:gd name="T10" fmla="*/ 965 w 812"/>
                    <a:gd name="T11" fmla="*/ 332 h 564"/>
                    <a:gd name="T12" fmla="*/ 921 w 812"/>
                    <a:gd name="T13" fmla="*/ 363 h 564"/>
                    <a:gd name="T14" fmla="*/ 946 w 812"/>
                    <a:gd name="T15" fmla="*/ 282 h 564"/>
                    <a:gd name="T16" fmla="*/ 878 w 812"/>
                    <a:gd name="T17" fmla="*/ 297 h 564"/>
                    <a:gd name="T18" fmla="*/ 849 w 812"/>
                    <a:gd name="T19" fmla="*/ 344 h 564"/>
                    <a:gd name="T20" fmla="*/ 909 w 812"/>
                    <a:gd name="T21" fmla="*/ 442 h 564"/>
                    <a:gd name="T22" fmla="*/ 907 w 812"/>
                    <a:gd name="T23" fmla="*/ 582 h 564"/>
                    <a:gd name="T24" fmla="*/ 826 w 812"/>
                    <a:gd name="T25" fmla="*/ 641 h 564"/>
                    <a:gd name="T26" fmla="*/ 797 w 812"/>
                    <a:gd name="T27" fmla="*/ 610 h 564"/>
                    <a:gd name="T28" fmla="*/ 735 w 812"/>
                    <a:gd name="T29" fmla="*/ 549 h 564"/>
                    <a:gd name="T30" fmla="*/ 705 w 812"/>
                    <a:gd name="T31" fmla="*/ 549 h 564"/>
                    <a:gd name="T32" fmla="*/ 687 w 812"/>
                    <a:gd name="T33" fmla="*/ 622 h 564"/>
                    <a:gd name="T34" fmla="*/ 763 w 812"/>
                    <a:gd name="T35" fmla="*/ 733 h 564"/>
                    <a:gd name="T36" fmla="*/ 778 w 812"/>
                    <a:gd name="T37" fmla="*/ 828 h 564"/>
                    <a:gd name="T38" fmla="*/ 803 w 812"/>
                    <a:gd name="T39" fmla="*/ 885 h 564"/>
                    <a:gd name="T40" fmla="*/ 751 w 812"/>
                    <a:gd name="T41" fmla="*/ 860 h 564"/>
                    <a:gd name="T42" fmla="*/ 718 w 812"/>
                    <a:gd name="T43" fmla="*/ 818 h 564"/>
                    <a:gd name="T44" fmla="*/ 644 w 812"/>
                    <a:gd name="T45" fmla="*/ 670 h 564"/>
                    <a:gd name="T46" fmla="*/ 650 w 812"/>
                    <a:gd name="T47" fmla="*/ 490 h 564"/>
                    <a:gd name="T48" fmla="*/ 644 w 812"/>
                    <a:gd name="T49" fmla="*/ 424 h 564"/>
                    <a:gd name="T50" fmla="*/ 629 w 812"/>
                    <a:gd name="T51" fmla="*/ 436 h 564"/>
                    <a:gd name="T52" fmla="*/ 589 w 812"/>
                    <a:gd name="T53" fmla="*/ 420 h 564"/>
                    <a:gd name="T54" fmla="*/ 550 w 812"/>
                    <a:gd name="T55" fmla="*/ 269 h 564"/>
                    <a:gd name="T56" fmla="*/ 504 w 812"/>
                    <a:gd name="T57" fmla="*/ 263 h 564"/>
                    <a:gd name="T58" fmla="*/ 440 w 812"/>
                    <a:gd name="T59" fmla="*/ 272 h 564"/>
                    <a:gd name="T60" fmla="*/ 369 w 812"/>
                    <a:gd name="T61" fmla="*/ 367 h 564"/>
                    <a:gd name="T62" fmla="*/ 299 w 812"/>
                    <a:gd name="T63" fmla="*/ 424 h 564"/>
                    <a:gd name="T64" fmla="*/ 280 w 812"/>
                    <a:gd name="T65" fmla="*/ 432 h 564"/>
                    <a:gd name="T66" fmla="*/ 245 w 812"/>
                    <a:gd name="T67" fmla="*/ 518 h 564"/>
                    <a:gd name="T68" fmla="*/ 232 w 812"/>
                    <a:gd name="T69" fmla="*/ 559 h 564"/>
                    <a:gd name="T70" fmla="*/ 195 w 812"/>
                    <a:gd name="T71" fmla="*/ 639 h 564"/>
                    <a:gd name="T72" fmla="*/ 143 w 812"/>
                    <a:gd name="T73" fmla="*/ 620 h 564"/>
                    <a:gd name="T74" fmla="*/ 101 w 812"/>
                    <a:gd name="T75" fmla="*/ 407 h 564"/>
                    <a:gd name="T76" fmla="*/ 110 w 812"/>
                    <a:gd name="T77" fmla="*/ 246 h 564"/>
                    <a:gd name="T78" fmla="*/ 67 w 812"/>
                    <a:gd name="T79" fmla="*/ 284 h 564"/>
                    <a:gd name="T80" fmla="*/ 31 w 812"/>
                    <a:gd name="T81" fmla="*/ 238 h 564"/>
                    <a:gd name="T82" fmla="*/ 37 w 812"/>
                    <a:gd name="T83" fmla="*/ 217 h 564"/>
                    <a:gd name="T84" fmla="*/ 0 w 812"/>
                    <a:gd name="T85" fmla="*/ 146 h 564"/>
                    <a:gd name="T86" fmla="*/ 1218 w 812"/>
                    <a:gd name="T87" fmla="*/ 10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7" name="Freeform 85"/>
                <p:cNvSpPr>
                  <a:spLocks/>
                </p:cNvSpPr>
                <p:nvPr userDrawn="1"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>
                    <a:gd name="T0" fmla="*/ 11 w 43"/>
                    <a:gd name="T1" fmla="*/ 18 h 85"/>
                    <a:gd name="T2" fmla="*/ 26 w 43"/>
                    <a:gd name="T3" fmla="*/ 5 h 85"/>
                    <a:gd name="T4" fmla="*/ 58 w 43"/>
                    <a:gd name="T5" fmla="*/ 53 h 85"/>
                    <a:gd name="T6" fmla="*/ 30 w 43"/>
                    <a:gd name="T7" fmla="*/ 135 h 85"/>
                    <a:gd name="T8" fmla="*/ 1 w 43"/>
                    <a:gd name="T9" fmla="*/ 110 h 85"/>
                    <a:gd name="T10" fmla="*/ 11 w 43"/>
                    <a:gd name="T11" fmla="*/ 18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8" name="Freeform 86"/>
                <p:cNvSpPr>
                  <a:spLocks/>
                </p:cNvSpPr>
                <p:nvPr userDrawn="1"/>
              </p:nvSpPr>
              <p:spPr bwMode="ltGray">
                <a:xfrm>
                  <a:off x="2239" y="1555"/>
                  <a:ext cx="55" cy="93"/>
                </a:xfrm>
                <a:custGeom>
                  <a:avLst/>
                  <a:gdLst>
                    <a:gd name="T0" fmla="*/ 20 w 44"/>
                    <a:gd name="T1" fmla="*/ 44 h 74"/>
                    <a:gd name="T2" fmla="*/ 45 w 44"/>
                    <a:gd name="T3" fmla="*/ 4 h 74"/>
                    <a:gd name="T4" fmla="*/ 68 w 44"/>
                    <a:gd name="T5" fmla="*/ 6 h 74"/>
                    <a:gd name="T6" fmla="*/ 61 w 44"/>
                    <a:gd name="T7" fmla="*/ 41 h 74"/>
                    <a:gd name="T8" fmla="*/ 20 w 44"/>
                    <a:gd name="T9" fmla="*/ 117 h 74"/>
                    <a:gd name="T10" fmla="*/ 11 w 44"/>
                    <a:gd name="T11" fmla="*/ 94 h 74"/>
                    <a:gd name="T12" fmla="*/ 5 w 44"/>
                    <a:gd name="T13" fmla="*/ 57 h 74"/>
                    <a:gd name="T14" fmla="*/ 20 w 44"/>
                    <a:gd name="T15" fmla="*/ 4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19" name="Freeform 87"/>
                <p:cNvSpPr>
                  <a:spLocks/>
                </p:cNvSpPr>
                <p:nvPr userDrawn="1"/>
              </p:nvSpPr>
              <p:spPr bwMode="ltGray">
                <a:xfrm>
                  <a:off x="2388" y="1512"/>
                  <a:ext cx="24" cy="38"/>
                </a:xfrm>
                <a:custGeom>
                  <a:avLst/>
                  <a:gdLst>
                    <a:gd name="T0" fmla="*/ 10 w 20"/>
                    <a:gd name="T1" fmla="*/ 25 h 30"/>
                    <a:gd name="T2" fmla="*/ 7 w 20"/>
                    <a:gd name="T3" fmla="*/ 48 h 30"/>
                    <a:gd name="T4" fmla="*/ 10 w 20"/>
                    <a:gd name="T5" fmla="*/ 2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0" name="Freeform 88"/>
                <p:cNvSpPr>
                  <a:spLocks/>
                </p:cNvSpPr>
                <p:nvPr userDrawn="1"/>
              </p:nvSpPr>
              <p:spPr bwMode="ltGray">
                <a:xfrm>
                  <a:off x="-306" y="1167"/>
                  <a:ext cx="1255" cy="1752"/>
                </a:xfrm>
                <a:custGeom>
                  <a:avLst/>
                  <a:gdLst>
                    <a:gd name="T0" fmla="*/ 1229 w 1015"/>
                    <a:gd name="T1" fmla="*/ 1907 h 1392"/>
                    <a:gd name="T2" fmla="*/ 1278 w 1015"/>
                    <a:gd name="T3" fmla="*/ 2059 h 1392"/>
                    <a:gd name="T4" fmla="*/ 1254 w 1015"/>
                    <a:gd name="T5" fmla="*/ 2155 h 1392"/>
                    <a:gd name="T6" fmla="*/ 1094 w 1015"/>
                    <a:gd name="T7" fmla="*/ 1395 h 1392"/>
                    <a:gd name="T8" fmla="*/ 1107 w 1015"/>
                    <a:gd name="T9" fmla="*/ 1356 h 1392"/>
                    <a:gd name="T10" fmla="*/ 1138 w 1015"/>
                    <a:gd name="T11" fmla="*/ 1242 h 1392"/>
                    <a:gd name="T12" fmla="*/ 704 w 1015"/>
                    <a:gd name="T13" fmla="*/ 862 h 1392"/>
                    <a:gd name="T14" fmla="*/ 642 w 1015"/>
                    <a:gd name="T15" fmla="*/ 1040 h 1392"/>
                    <a:gd name="T16" fmla="*/ 679 w 1015"/>
                    <a:gd name="T17" fmla="*/ 1844 h 1392"/>
                    <a:gd name="T18" fmla="*/ 679 w 1015"/>
                    <a:gd name="T19" fmla="*/ 1710 h 1392"/>
                    <a:gd name="T20" fmla="*/ 691 w 1015"/>
                    <a:gd name="T21" fmla="*/ 1610 h 1392"/>
                    <a:gd name="T22" fmla="*/ 575 w 1015"/>
                    <a:gd name="T23" fmla="*/ 1356 h 1392"/>
                    <a:gd name="T24" fmla="*/ 538 w 1015"/>
                    <a:gd name="T25" fmla="*/ 1299 h 1392"/>
                    <a:gd name="T26" fmla="*/ 569 w 1015"/>
                    <a:gd name="T27" fmla="*/ 1205 h 1392"/>
                    <a:gd name="T28" fmla="*/ 575 w 1015"/>
                    <a:gd name="T29" fmla="*/ 1147 h 1392"/>
                    <a:gd name="T30" fmla="*/ 471 w 1015"/>
                    <a:gd name="T31" fmla="*/ 1096 h 1392"/>
                    <a:gd name="T32" fmla="*/ 355 w 1015"/>
                    <a:gd name="T33" fmla="*/ 1059 h 1392"/>
                    <a:gd name="T34" fmla="*/ 324 w 1015"/>
                    <a:gd name="T35" fmla="*/ 1084 h 1392"/>
                    <a:gd name="T36" fmla="*/ 214 w 1015"/>
                    <a:gd name="T37" fmla="*/ 1084 h 1392"/>
                    <a:gd name="T38" fmla="*/ 79 w 1015"/>
                    <a:gd name="T39" fmla="*/ 1014 h 1392"/>
                    <a:gd name="T40" fmla="*/ 43 w 1015"/>
                    <a:gd name="T41" fmla="*/ 900 h 1392"/>
                    <a:gd name="T42" fmla="*/ 12 w 1015"/>
                    <a:gd name="T43" fmla="*/ 831 h 1392"/>
                    <a:gd name="T44" fmla="*/ 31 w 1015"/>
                    <a:gd name="T45" fmla="*/ 729 h 1392"/>
                    <a:gd name="T46" fmla="*/ 67 w 1015"/>
                    <a:gd name="T47" fmla="*/ 602 h 1392"/>
                    <a:gd name="T48" fmla="*/ 98 w 1015"/>
                    <a:gd name="T49" fmla="*/ 507 h 1392"/>
                    <a:gd name="T50" fmla="*/ 153 w 1015"/>
                    <a:gd name="T51" fmla="*/ 405 h 1392"/>
                    <a:gd name="T52" fmla="*/ 257 w 1015"/>
                    <a:gd name="T53" fmla="*/ 298 h 1392"/>
                    <a:gd name="T54" fmla="*/ 428 w 1015"/>
                    <a:gd name="T55" fmla="*/ 140 h 1392"/>
                    <a:gd name="T56" fmla="*/ 519 w 1015"/>
                    <a:gd name="T57" fmla="*/ 76 h 1392"/>
                    <a:gd name="T58" fmla="*/ 728 w 1015"/>
                    <a:gd name="T59" fmla="*/ 13 h 1392"/>
                    <a:gd name="T60" fmla="*/ 868 w 1015"/>
                    <a:gd name="T61" fmla="*/ 13 h 1392"/>
                    <a:gd name="T62" fmla="*/ 911 w 1015"/>
                    <a:gd name="T63" fmla="*/ 88 h 1392"/>
                    <a:gd name="T64" fmla="*/ 936 w 1015"/>
                    <a:gd name="T65" fmla="*/ 165 h 1392"/>
                    <a:gd name="T66" fmla="*/ 1065 w 1015"/>
                    <a:gd name="T67" fmla="*/ 171 h 1392"/>
                    <a:gd name="T68" fmla="*/ 1186 w 1015"/>
                    <a:gd name="T69" fmla="*/ 240 h 1392"/>
                    <a:gd name="T70" fmla="*/ 1278 w 1015"/>
                    <a:gd name="T71" fmla="*/ 253 h 1392"/>
                    <a:gd name="T72" fmla="*/ 1260 w 1015"/>
                    <a:gd name="T73" fmla="*/ 330 h 1392"/>
                    <a:gd name="T74" fmla="*/ 1278 w 1015"/>
                    <a:gd name="T75" fmla="*/ 660 h 1392"/>
                    <a:gd name="T76" fmla="*/ 1308 w 1015"/>
                    <a:gd name="T77" fmla="*/ 779 h 1392"/>
                    <a:gd name="T78" fmla="*/ 1407 w 1015"/>
                    <a:gd name="T79" fmla="*/ 931 h 1392"/>
                    <a:gd name="T80" fmla="*/ 1528 w 1015"/>
                    <a:gd name="T81" fmla="*/ 881 h 1392"/>
                    <a:gd name="T82" fmla="*/ 1528 w 1015"/>
                    <a:gd name="T83" fmla="*/ 982 h 1392"/>
                    <a:gd name="T84" fmla="*/ 1412 w 1015"/>
                    <a:gd name="T85" fmla="*/ 1184 h 1392"/>
                    <a:gd name="T86" fmla="*/ 1291 w 1015"/>
                    <a:gd name="T87" fmla="*/ 1318 h 1392"/>
                    <a:gd name="T88" fmla="*/ 1254 w 1015"/>
                    <a:gd name="T89" fmla="*/ 1489 h 1392"/>
                    <a:gd name="T90" fmla="*/ 1308 w 1015"/>
                    <a:gd name="T91" fmla="*/ 1648 h 1392"/>
                    <a:gd name="T92" fmla="*/ 1327 w 1015"/>
                    <a:gd name="T93" fmla="*/ 1704 h 13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1" name="Freeform 89"/>
                <p:cNvSpPr>
                  <a:spLocks/>
                </p:cNvSpPr>
                <p:nvPr userDrawn="1"/>
              </p:nvSpPr>
              <p:spPr bwMode="ltGray">
                <a:xfrm>
                  <a:off x="179" y="1668"/>
                  <a:ext cx="529" cy="1417"/>
                </a:xfrm>
                <a:custGeom>
                  <a:avLst/>
                  <a:gdLst>
                    <a:gd name="T0" fmla="*/ 79 w 428"/>
                    <a:gd name="T1" fmla="*/ 1207 h 1126"/>
                    <a:gd name="T2" fmla="*/ 183 w 428"/>
                    <a:gd name="T3" fmla="*/ 1378 h 1126"/>
                    <a:gd name="T4" fmla="*/ 208 w 428"/>
                    <a:gd name="T5" fmla="*/ 1422 h 1126"/>
                    <a:gd name="T6" fmla="*/ 257 w 428"/>
                    <a:gd name="T7" fmla="*/ 1524 h 1126"/>
                    <a:gd name="T8" fmla="*/ 299 w 428"/>
                    <a:gd name="T9" fmla="*/ 1581 h 1126"/>
                    <a:gd name="T10" fmla="*/ 336 w 428"/>
                    <a:gd name="T11" fmla="*/ 1606 h 1126"/>
                    <a:gd name="T12" fmla="*/ 397 w 428"/>
                    <a:gd name="T13" fmla="*/ 1662 h 1126"/>
                    <a:gd name="T14" fmla="*/ 434 w 428"/>
                    <a:gd name="T15" fmla="*/ 1720 h 1126"/>
                    <a:gd name="T16" fmla="*/ 440 w 428"/>
                    <a:gd name="T17" fmla="*/ 1758 h 1126"/>
                    <a:gd name="T18" fmla="*/ 477 w 428"/>
                    <a:gd name="T19" fmla="*/ 1783 h 1126"/>
                    <a:gd name="T20" fmla="*/ 629 w 428"/>
                    <a:gd name="T21" fmla="*/ 1720 h 1126"/>
                    <a:gd name="T22" fmla="*/ 654 w 428"/>
                    <a:gd name="T23" fmla="*/ 1637 h 1126"/>
                    <a:gd name="T24" fmla="*/ 648 w 428"/>
                    <a:gd name="T25" fmla="*/ 1587 h 1126"/>
                    <a:gd name="T26" fmla="*/ 648 w 428"/>
                    <a:gd name="T27" fmla="*/ 1485 h 1126"/>
                    <a:gd name="T28" fmla="*/ 635 w 428"/>
                    <a:gd name="T29" fmla="*/ 1391 h 1126"/>
                    <a:gd name="T30" fmla="*/ 611 w 428"/>
                    <a:gd name="T31" fmla="*/ 1105 h 1126"/>
                    <a:gd name="T32" fmla="*/ 531 w 428"/>
                    <a:gd name="T33" fmla="*/ 902 h 1126"/>
                    <a:gd name="T34" fmla="*/ 494 w 428"/>
                    <a:gd name="T35" fmla="*/ 865 h 1126"/>
                    <a:gd name="T36" fmla="*/ 489 w 428"/>
                    <a:gd name="T37" fmla="*/ 808 h 1126"/>
                    <a:gd name="T38" fmla="*/ 477 w 428"/>
                    <a:gd name="T39" fmla="*/ 764 h 1126"/>
                    <a:gd name="T40" fmla="*/ 477 w 428"/>
                    <a:gd name="T41" fmla="*/ 687 h 1126"/>
                    <a:gd name="T42" fmla="*/ 471 w 428"/>
                    <a:gd name="T43" fmla="*/ 643 h 1126"/>
                    <a:gd name="T44" fmla="*/ 519 w 428"/>
                    <a:gd name="T45" fmla="*/ 605 h 1126"/>
                    <a:gd name="T46" fmla="*/ 587 w 428"/>
                    <a:gd name="T47" fmla="*/ 593 h 1126"/>
                    <a:gd name="T48" fmla="*/ 587 w 428"/>
                    <a:gd name="T49" fmla="*/ 409 h 1126"/>
                    <a:gd name="T50" fmla="*/ 122 w 428"/>
                    <a:gd name="T51" fmla="*/ 288 h 1126"/>
                    <a:gd name="T52" fmla="*/ 73 w 428"/>
                    <a:gd name="T53" fmla="*/ 294 h 1126"/>
                    <a:gd name="T54" fmla="*/ 37 w 428"/>
                    <a:gd name="T55" fmla="*/ 307 h 1126"/>
                    <a:gd name="T56" fmla="*/ 0 w 428"/>
                    <a:gd name="T57" fmla="*/ 447 h 1126"/>
                    <a:gd name="T58" fmla="*/ 257 w 428"/>
                    <a:gd name="T59" fmla="*/ 1163 h 1126"/>
                    <a:gd name="T60" fmla="*/ 79 w 428"/>
                    <a:gd name="T61" fmla="*/ 1207 h 11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2" name="Freeform 90"/>
                <p:cNvSpPr>
                  <a:spLocks/>
                </p:cNvSpPr>
                <p:nvPr userDrawn="1"/>
              </p:nvSpPr>
              <p:spPr bwMode="ltGray">
                <a:xfrm>
                  <a:off x="835" y="2472"/>
                  <a:ext cx="115" cy="358"/>
                </a:xfrm>
                <a:custGeom>
                  <a:avLst/>
                  <a:gdLst>
                    <a:gd name="T0" fmla="*/ 38 w 93"/>
                    <a:gd name="T1" fmla="*/ 132 h 284"/>
                    <a:gd name="T2" fmla="*/ 82 w 93"/>
                    <a:gd name="T3" fmla="*/ 43 h 284"/>
                    <a:gd name="T4" fmla="*/ 111 w 93"/>
                    <a:gd name="T5" fmla="*/ 11 h 284"/>
                    <a:gd name="T6" fmla="*/ 142 w 93"/>
                    <a:gd name="T7" fmla="*/ 87 h 284"/>
                    <a:gd name="T8" fmla="*/ 124 w 93"/>
                    <a:gd name="T9" fmla="*/ 158 h 284"/>
                    <a:gd name="T10" fmla="*/ 124 w 93"/>
                    <a:gd name="T11" fmla="*/ 258 h 284"/>
                    <a:gd name="T12" fmla="*/ 142 w 93"/>
                    <a:gd name="T13" fmla="*/ 316 h 284"/>
                    <a:gd name="T14" fmla="*/ 136 w 93"/>
                    <a:gd name="T15" fmla="*/ 431 h 284"/>
                    <a:gd name="T16" fmla="*/ 124 w 93"/>
                    <a:gd name="T17" fmla="*/ 450 h 284"/>
                    <a:gd name="T18" fmla="*/ 87 w 93"/>
                    <a:gd name="T19" fmla="*/ 437 h 284"/>
                    <a:gd name="T20" fmla="*/ 45 w 93"/>
                    <a:gd name="T21" fmla="*/ 367 h 284"/>
                    <a:gd name="T22" fmla="*/ 32 w 93"/>
                    <a:gd name="T23" fmla="*/ 285 h 284"/>
                    <a:gd name="T24" fmla="*/ 7 w 93"/>
                    <a:gd name="T25" fmla="*/ 189 h 284"/>
                    <a:gd name="T26" fmla="*/ 38 w 93"/>
                    <a:gd name="T27" fmla="*/ 132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3" name="Freeform 91"/>
                <p:cNvSpPr>
                  <a:spLocks/>
                </p:cNvSpPr>
                <p:nvPr userDrawn="1"/>
              </p:nvSpPr>
              <p:spPr bwMode="ltGray">
                <a:xfrm>
                  <a:off x="797" y="2459"/>
                  <a:ext cx="22" cy="25"/>
                </a:xfrm>
                <a:custGeom>
                  <a:avLst/>
                  <a:gdLst>
                    <a:gd name="T0" fmla="*/ 0 w 18"/>
                    <a:gd name="T1" fmla="*/ 23 h 20"/>
                    <a:gd name="T2" fmla="*/ 6 w 18"/>
                    <a:gd name="T3" fmla="*/ 4 h 20"/>
                    <a:gd name="T4" fmla="*/ 24 w 18"/>
                    <a:gd name="T5" fmla="*/ 10 h 20"/>
                    <a:gd name="T6" fmla="*/ 18 w 18"/>
                    <a:gd name="T7" fmla="*/ 29 h 20"/>
                    <a:gd name="T8" fmla="*/ 0 w 18"/>
                    <a:gd name="T9" fmla="*/ 2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4" name="Freeform 92"/>
                <p:cNvSpPr>
                  <a:spLocks/>
                </p:cNvSpPr>
                <p:nvPr userDrawn="1"/>
              </p:nvSpPr>
              <p:spPr bwMode="ltGray">
                <a:xfrm>
                  <a:off x="1011" y="2269"/>
                  <a:ext cx="23" cy="46"/>
                </a:xfrm>
                <a:custGeom>
                  <a:avLst/>
                  <a:gdLst>
                    <a:gd name="T0" fmla="*/ 10 w 19"/>
                    <a:gd name="T1" fmla="*/ 39 h 37"/>
                    <a:gd name="T2" fmla="*/ 28 w 19"/>
                    <a:gd name="T3" fmla="*/ 32 h 37"/>
                    <a:gd name="T4" fmla="*/ 10 w 19"/>
                    <a:gd name="T5" fmla="*/ 39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5" name="Freeform 93"/>
                <p:cNvSpPr>
                  <a:spLocks/>
                </p:cNvSpPr>
                <p:nvPr userDrawn="1"/>
              </p:nvSpPr>
              <p:spPr bwMode="ltGray">
                <a:xfrm>
                  <a:off x="985" y="1842"/>
                  <a:ext cx="27" cy="25"/>
                </a:xfrm>
                <a:custGeom>
                  <a:avLst/>
                  <a:gdLst>
                    <a:gd name="T0" fmla="*/ 18 w 22"/>
                    <a:gd name="T1" fmla="*/ 19 h 20"/>
                    <a:gd name="T2" fmla="*/ 25 w 22"/>
                    <a:gd name="T3" fmla="*/ 0 h 20"/>
                    <a:gd name="T4" fmla="*/ 31 w 22"/>
                    <a:gd name="T5" fmla="*/ 19 h 20"/>
                    <a:gd name="T6" fmla="*/ 12 w 22"/>
                    <a:gd name="T7" fmla="*/ 31 h 20"/>
                    <a:gd name="T8" fmla="*/ 18 w 22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6" name="Freeform 94"/>
                <p:cNvSpPr>
                  <a:spLocks/>
                </p:cNvSpPr>
                <p:nvPr userDrawn="1"/>
              </p:nvSpPr>
              <p:spPr bwMode="ltGray">
                <a:xfrm>
                  <a:off x="-158" y="1316"/>
                  <a:ext cx="71" cy="38"/>
                </a:xfrm>
                <a:custGeom>
                  <a:avLst/>
                  <a:gdLst>
                    <a:gd name="T0" fmla="*/ 37 w 57"/>
                    <a:gd name="T1" fmla="*/ 29 h 30"/>
                    <a:gd name="T2" fmla="*/ 50 w 57"/>
                    <a:gd name="T3" fmla="*/ 10 h 30"/>
                    <a:gd name="T4" fmla="*/ 56 w 57"/>
                    <a:gd name="T5" fmla="*/ 48 h 30"/>
                    <a:gd name="T6" fmla="*/ 37 w 57"/>
                    <a:gd name="T7" fmla="*/ 2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7" name="Freeform 95"/>
                <p:cNvSpPr>
                  <a:spLocks/>
                </p:cNvSpPr>
                <p:nvPr userDrawn="1"/>
              </p:nvSpPr>
              <p:spPr bwMode="ltGray">
                <a:xfrm>
                  <a:off x="716" y="971"/>
                  <a:ext cx="857" cy="876"/>
                </a:xfrm>
                <a:custGeom>
                  <a:avLst/>
                  <a:gdLst>
                    <a:gd name="T0" fmla="*/ 723 w 693"/>
                    <a:gd name="T1" fmla="*/ 735 h 696"/>
                    <a:gd name="T2" fmla="*/ 601 w 693"/>
                    <a:gd name="T3" fmla="*/ 716 h 696"/>
                    <a:gd name="T4" fmla="*/ 497 w 693"/>
                    <a:gd name="T5" fmla="*/ 653 h 696"/>
                    <a:gd name="T6" fmla="*/ 406 w 693"/>
                    <a:gd name="T7" fmla="*/ 633 h 696"/>
                    <a:gd name="T8" fmla="*/ 362 w 693"/>
                    <a:gd name="T9" fmla="*/ 660 h 696"/>
                    <a:gd name="T10" fmla="*/ 399 w 693"/>
                    <a:gd name="T11" fmla="*/ 678 h 696"/>
                    <a:gd name="T12" fmla="*/ 448 w 693"/>
                    <a:gd name="T13" fmla="*/ 741 h 696"/>
                    <a:gd name="T14" fmla="*/ 491 w 693"/>
                    <a:gd name="T15" fmla="*/ 754 h 696"/>
                    <a:gd name="T16" fmla="*/ 510 w 693"/>
                    <a:gd name="T17" fmla="*/ 850 h 696"/>
                    <a:gd name="T18" fmla="*/ 479 w 693"/>
                    <a:gd name="T19" fmla="*/ 875 h 696"/>
                    <a:gd name="T20" fmla="*/ 399 w 693"/>
                    <a:gd name="T21" fmla="*/ 975 h 696"/>
                    <a:gd name="T22" fmla="*/ 344 w 693"/>
                    <a:gd name="T23" fmla="*/ 994 h 696"/>
                    <a:gd name="T24" fmla="*/ 148 w 693"/>
                    <a:gd name="T25" fmla="*/ 1103 h 696"/>
                    <a:gd name="T26" fmla="*/ 117 w 693"/>
                    <a:gd name="T27" fmla="*/ 975 h 696"/>
                    <a:gd name="T28" fmla="*/ 69 w 693"/>
                    <a:gd name="T29" fmla="*/ 831 h 696"/>
                    <a:gd name="T30" fmla="*/ 51 w 693"/>
                    <a:gd name="T31" fmla="*/ 710 h 696"/>
                    <a:gd name="T32" fmla="*/ 82 w 693"/>
                    <a:gd name="T33" fmla="*/ 545 h 696"/>
                    <a:gd name="T34" fmla="*/ 26 w 693"/>
                    <a:gd name="T35" fmla="*/ 621 h 696"/>
                    <a:gd name="T36" fmla="*/ 124 w 693"/>
                    <a:gd name="T37" fmla="*/ 443 h 696"/>
                    <a:gd name="T38" fmla="*/ 173 w 693"/>
                    <a:gd name="T39" fmla="*/ 323 h 696"/>
                    <a:gd name="T40" fmla="*/ 57 w 693"/>
                    <a:gd name="T41" fmla="*/ 323 h 696"/>
                    <a:gd name="T42" fmla="*/ 1 w 693"/>
                    <a:gd name="T43" fmla="*/ 311 h 696"/>
                    <a:gd name="T44" fmla="*/ 38 w 693"/>
                    <a:gd name="T45" fmla="*/ 222 h 696"/>
                    <a:gd name="T46" fmla="*/ 148 w 693"/>
                    <a:gd name="T47" fmla="*/ 177 h 696"/>
                    <a:gd name="T48" fmla="*/ 338 w 693"/>
                    <a:gd name="T49" fmla="*/ 196 h 696"/>
                    <a:gd name="T50" fmla="*/ 350 w 693"/>
                    <a:gd name="T51" fmla="*/ 102 h 696"/>
                    <a:gd name="T52" fmla="*/ 399 w 693"/>
                    <a:gd name="T53" fmla="*/ 0 h 696"/>
                    <a:gd name="T54" fmla="*/ 545 w 693"/>
                    <a:gd name="T55" fmla="*/ 69 h 696"/>
                    <a:gd name="T56" fmla="*/ 503 w 693"/>
                    <a:gd name="T57" fmla="*/ 140 h 696"/>
                    <a:gd name="T58" fmla="*/ 460 w 693"/>
                    <a:gd name="T59" fmla="*/ 279 h 696"/>
                    <a:gd name="T60" fmla="*/ 552 w 693"/>
                    <a:gd name="T61" fmla="*/ 305 h 696"/>
                    <a:gd name="T62" fmla="*/ 570 w 693"/>
                    <a:gd name="T63" fmla="*/ 215 h 696"/>
                    <a:gd name="T64" fmla="*/ 638 w 693"/>
                    <a:gd name="T65" fmla="*/ 146 h 696"/>
                    <a:gd name="T66" fmla="*/ 761 w 693"/>
                    <a:gd name="T67" fmla="*/ 140 h 696"/>
                    <a:gd name="T68" fmla="*/ 809 w 693"/>
                    <a:gd name="T69" fmla="*/ 82 h 696"/>
                    <a:gd name="T70" fmla="*/ 827 w 693"/>
                    <a:gd name="T71" fmla="*/ 729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8" name="Freeform 96"/>
                <p:cNvSpPr>
                  <a:spLocks/>
                </p:cNvSpPr>
                <p:nvPr userDrawn="1"/>
              </p:nvSpPr>
              <p:spPr bwMode="ltGray">
                <a:xfrm>
                  <a:off x="134" y="411"/>
                  <a:ext cx="1579" cy="837"/>
                </a:xfrm>
                <a:custGeom>
                  <a:avLst/>
                  <a:gdLst>
                    <a:gd name="T0" fmla="*/ 1933 w 1277"/>
                    <a:gd name="T1" fmla="*/ 91 h 665"/>
                    <a:gd name="T2" fmla="*/ 1779 w 1277"/>
                    <a:gd name="T3" fmla="*/ 78 h 665"/>
                    <a:gd name="T4" fmla="*/ 1651 w 1277"/>
                    <a:gd name="T5" fmla="*/ 135 h 665"/>
                    <a:gd name="T6" fmla="*/ 1565 w 1277"/>
                    <a:gd name="T7" fmla="*/ 160 h 665"/>
                    <a:gd name="T8" fmla="*/ 1499 w 1277"/>
                    <a:gd name="T9" fmla="*/ 216 h 665"/>
                    <a:gd name="T10" fmla="*/ 1505 w 1277"/>
                    <a:gd name="T11" fmla="*/ 154 h 665"/>
                    <a:gd name="T12" fmla="*/ 1462 w 1277"/>
                    <a:gd name="T13" fmla="*/ 59 h 665"/>
                    <a:gd name="T14" fmla="*/ 1511 w 1277"/>
                    <a:gd name="T15" fmla="*/ 20 h 665"/>
                    <a:gd name="T16" fmla="*/ 1370 w 1277"/>
                    <a:gd name="T17" fmla="*/ 47 h 665"/>
                    <a:gd name="T18" fmla="*/ 1413 w 1277"/>
                    <a:gd name="T19" fmla="*/ 8 h 665"/>
                    <a:gd name="T20" fmla="*/ 1248 w 1277"/>
                    <a:gd name="T21" fmla="*/ 65 h 665"/>
                    <a:gd name="T22" fmla="*/ 1040 w 1277"/>
                    <a:gd name="T23" fmla="*/ 185 h 665"/>
                    <a:gd name="T24" fmla="*/ 849 w 1277"/>
                    <a:gd name="T25" fmla="*/ 256 h 665"/>
                    <a:gd name="T26" fmla="*/ 893 w 1277"/>
                    <a:gd name="T27" fmla="*/ 293 h 665"/>
                    <a:gd name="T28" fmla="*/ 874 w 1277"/>
                    <a:gd name="T29" fmla="*/ 375 h 665"/>
                    <a:gd name="T30" fmla="*/ 972 w 1277"/>
                    <a:gd name="T31" fmla="*/ 344 h 665"/>
                    <a:gd name="T32" fmla="*/ 1082 w 1277"/>
                    <a:gd name="T33" fmla="*/ 243 h 665"/>
                    <a:gd name="T34" fmla="*/ 1285 w 1277"/>
                    <a:gd name="T35" fmla="*/ 147 h 665"/>
                    <a:gd name="T36" fmla="*/ 1125 w 1277"/>
                    <a:gd name="T37" fmla="*/ 306 h 665"/>
                    <a:gd name="T38" fmla="*/ 1272 w 1277"/>
                    <a:gd name="T39" fmla="*/ 281 h 665"/>
                    <a:gd name="T40" fmla="*/ 1162 w 1277"/>
                    <a:gd name="T41" fmla="*/ 337 h 665"/>
                    <a:gd name="T42" fmla="*/ 1015 w 1277"/>
                    <a:gd name="T43" fmla="*/ 375 h 665"/>
                    <a:gd name="T44" fmla="*/ 917 w 1277"/>
                    <a:gd name="T45" fmla="*/ 446 h 665"/>
                    <a:gd name="T46" fmla="*/ 826 w 1277"/>
                    <a:gd name="T47" fmla="*/ 458 h 665"/>
                    <a:gd name="T48" fmla="*/ 832 w 1277"/>
                    <a:gd name="T49" fmla="*/ 356 h 665"/>
                    <a:gd name="T50" fmla="*/ 642 w 1277"/>
                    <a:gd name="T51" fmla="*/ 464 h 665"/>
                    <a:gd name="T52" fmla="*/ 483 w 1277"/>
                    <a:gd name="T53" fmla="*/ 546 h 665"/>
                    <a:gd name="T54" fmla="*/ 324 w 1277"/>
                    <a:gd name="T55" fmla="*/ 692 h 665"/>
                    <a:gd name="T56" fmla="*/ 189 w 1277"/>
                    <a:gd name="T57" fmla="*/ 724 h 665"/>
                    <a:gd name="T58" fmla="*/ 49 w 1277"/>
                    <a:gd name="T59" fmla="*/ 838 h 665"/>
                    <a:gd name="T60" fmla="*/ 37 w 1277"/>
                    <a:gd name="T61" fmla="*/ 965 h 665"/>
                    <a:gd name="T62" fmla="*/ 220 w 1277"/>
                    <a:gd name="T63" fmla="*/ 895 h 665"/>
                    <a:gd name="T64" fmla="*/ 336 w 1277"/>
                    <a:gd name="T65" fmla="*/ 807 h 665"/>
                    <a:gd name="T66" fmla="*/ 490 w 1277"/>
                    <a:gd name="T67" fmla="*/ 743 h 665"/>
                    <a:gd name="T68" fmla="*/ 496 w 1277"/>
                    <a:gd name="T69" fmla="*/ 926 h 665"/>
                    <a:gd name="T70" fmla="*/ 526 w 1277"/>
                    <a:gd name="T71" fmla="*/ 945 h 665"/>
                    <a:gd name="T72" fmla="*/ 587 w 1277"/>
                    <a:gd name="T73" fmla="*/ 895 h 665"/>
                    <a:gd name="T74" fmla="*/ 575 w 1277"/>
                    <a:gd name="T75" fmla="*/ 768 h 665"/>
                    <a:gd name="T76" fmla="*/ 648 w 1277"/>
                    <a:gd name="T77" fmla="*/ 819 h 665"/>
                    <a:gd name="T78" fmla="*/ 606 w 1277"/>
                    <a:gd name="T79" fmla="*/ 945 h 665"/>
                    <a:gd name="T80" fmla="*/ 679 w 1277"/>
                    <a:gd name="T81" fmla="*/ 939 h 665"/>
                    <a:gd name="T82" fmla="*/ 752 w 1277"/>
                    <a:gd name="T83" fmla="*/ 914 h 665"/>
                    <a:gd name="T84" fmla="*/ 893 w 1277"/>
                    <a:gd name="T85" fmla="*/ 768 h 665"/>
                    <a:gd name="T86" fmla="*/ 997 w 1277"/>
                    <a:gd name="T87" fmla="*/ 774 h 665"/>
                    <a:gd name="T88" fmla="*/ 997 w 1277"/>
                    <a:gd name="T89" fmla="*/ 743 h 665"/>
                    <a:gd name="T90" fmla="*/ 1076 w 1277"/>
                    <a:gd name="T91" fmla="*/ 711 h 665"/>
                    <a:gd name="T92" fmla="*/ 1285 w 1277"/>
                    <a:gd name="T93" fmla="*/ 755 h 665"/>
                    <a:gd name="T94" fmla="*/ 1327 w 1277"/>
                    <a:gd name="T95" fmla="*/ 794 h 665"/>
                    <a:gd name="T96" fmla="*/ 1339 w 1277"/>
                    <a:gd name="T97" fmla="*/ 889 h 665"/>
                    <a:gd name="T98" fmla="*/ 1418 w 1277"/>
                    <a:gd name="T99" fmla="*/ 845 h 665"/>
                    <a:gd name="T100" fmla="*/ 1590 w 1277"/>
                    <a:gd name="T101" fmla="*/ 813 h 6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29" name="Freeform 97"/>
                <p:cNvSpPr>
                  <a:spLocks/>
                </p:cNvSpPr>
                <p:nvPr userDrawn="1"/>
              </p:nvSpPr>
              <p:spPr bwMode="ltGray">
                <a:xfrm>
                  <a:off x="443" y="624"/>
                  <a:ext cx="278" cy="214"/>
                </a:xfrm>
                <a:custGeom>
                  <a:avLst/>
                  <a:gdLst>
                    <a:gd name="T0" fmla="*/ 21 w 225"/>
                    <a:gd name="T1" fmla="*/ 247 h 170"/>
                    <a:gd name="T2" fmla="*/ 58 w 225"/>
                    <a:gd name="T3" fmla="*/ 234 h 170"/>
                    <a:gd name="T4" fmla="*/ 77 w 225"/>
                    <a:gd name="T5" fmla="*/ 228 h 170"/>
                    <a:gd name="T6" fmla="*/ 95 w 225"/>
                    <a:gd name="T7" fmla="*/ 184 h 170"/>
                    <a:gd name="T8" fmla="*/ 143 w 225"/>
                    <a:gd name="T9" fmla="*/ 159 h 170"/>
                    <a:gd name="T10" fmla="*/ 174 w 225"/>
                    <a:gd name="T11" fmla="*/ 127 h 170"/>
                    <a:gd name="T12" fmla="*/ 222 w 225"/>
                    <a:gd name="T13" fmla="*/ 50 h 170"/>
                    <a:gd name="T14" fmla="*/ 303 w 225"/>
                    <a:gd name="T15" fmla="*/ 0 h 170"/>
                    <a:gd name="T16" fmla="*/ 290 w 225"/>
                    <a:gd name="T17" fmla="*/ 31 h 170"/>
                    <a:gd name="T18" fmla="*/ 241 w 225"/>
                    <a:gd name="T19" fmla="*/ 63 h 170"/>
                    <a:gd name="T20" fmla="*/ 193 w 225"/>
                    <a:gd name="T21" fmla="*/ 165 h 170"/>
                    <a:gd name="T22" fmla="*/ 199 w 225"/>
                    <a:gd name="T23" fmla="*/ 184 h 170"/>
                    <a:gd name="T24" fmla="*/ 174 w 225"/>
                    <a:gd name="T25" fmla="*/ 222 h 170"/>
                    <a:gd name="T26" fmla="*/ 119 w 225"/>
                    <a:gd name="T27" fmla="*/ 259 h 170"/>
                    <a:gd name="T28" fmla="*/ 21 w 225"/>
                    <a:gd name="T29" fmla="*/ 247 h 1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0" name="Freeform 98"/>
                <p:cNvSpPr>
                  <a:spLocks/>
                </p:cNvSpPr>
                <p:nvPr userDrawn="1"/>
              </p:nvSpPr>
              <p:spPr bwMode="ltGray">
                <a:xfrm>
                  <a:off x="431" y="693"/>
                  <a:ext cx="146" cy="84"/>
                </a:xfrm>
                <a:custGeom>
                  <a:avLst/>
                  <a:gdLst>
                    <a:gd name="T0" fmla="*/ 19 w 118"/>
                    <a:gd name="T1" fmla="*/ 76 h 67"/>
                    <a:gd name="T2" fmla="*/ 73 w 118"/>
                    <a:gd name="T3" fmla="*/ 51 h 67"/>
                    <a:gd name="T4" fmla="*/ 147 w 118"/>
                    <a:gd name="T5" fmla="*/ 14 h 67"/>
                    <a:gd name="T6" fmla="*/ 166 w 118"/>
                    <a:gd name="T7" fmla="*/ 1 h 67"/>
                    <a:gd name="T8" fmla="*/ 178 w 118"/>
                    <a:gd name="T9" fmla="*/ 20 h 67"/>
                    <a:gd name="T10" fmla="*/ 116 w 118"/>
                    <a:gd name="T11" fmla="*/ 64 h 67"/>
                    <a:gd name="T12" fmla="*/ 67 w 118"/>
                    <a:gd name="T13" fmla="*/ 102 h 67"/>
                    <a:gd name="T14" fmla="*/ 43 w 118"/>
                    <a:gd name="T15" fmla="*/ 95 h 67"/>
                    <a:gd name="T16" fmla="*/ 25 w 118"/>
                    <a:gd name="T17" fmla="*/ 102 h 67"/>
                    <a:gd name="T18" fmla="*/ 19 w 118"/>
                    <a:gd name="T19" fmla="*/ 76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1" name="Freeform 99"/>
                <p:cNvSpPr>
                  <a:spLocks/>
                </p:cNvSpPr>
                <p:nvPr userDrawn="1"/>
              </p:nvSpPr>
              <p:spPr bwMode="ltGray">
                <a:xfrm>
                  <a:off x="648" y="408"/>
                  <a:ext cx="166" cy="94"/>
                </a:xfrm>
                <a:custGeom>
                  <a:avLst/>
                  <a:gdLst>
                    <a:gd name="T0" fmla="*/ 12 w 134"/>
                    <a:gd name="T1" fmla="*/ 95 h 74"/>
                    <a:gd name="T2" fmla="*/ 31 w 134"/>
                    <a:gd name="T3" fmla="*/ 50 h 74"/>
                    <a:gd name="T4" fmla="*/ 141 w 134"/>
                    <a:gd name="T5" fmla="*/ 37 h 74"/>
                    <a:gd name="T6" fmla="*/ 135 w 134"/>
                    <a:gd name="T7" fmla="*/ 83 h 74"/>
                    <a:gd name="T8" fmla="*/ 43 w 134"/>
                    <a:gd name="T9" fmla="*/ 114 h 74"/>
                    <a:gd name="T10" fmla="*/ 12 w 134"/>
                    <a:gd name="T11" fmla="*/ 95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2" name="Freeform 100"/>
                <p:cNvSpPr>
                  <a:spLocks/>
                </p:cNvSpPr>
                <p:nvPr userDrawn="1"/>
              </p:nvSpPr>
              <p:spPr bwMode="ltGray">
                <a:xfrm>
                  <a:off x="831" y="120"/>
                  <a:ext cx="435" cy="242"/>
                </a:xfrm>
                <a:custGeom>
                  <a:avLst/>
                  <a:gdLst>
                    <a:gd name="T0" fmla="*/ 0 w 352"/>
                    <a:gd name="T1" fmla="*/ 248 h 192"/>
                    <a:gd name="T2" fmla="*/ 12 w 352"/>
                    <a:gd name="T3" fmla="*/ 305 h 192"/>
                    <a:gd name="T4" fmla="*/ 61 w 352"/>
                    <a:gd name="T5" fmla="*/ 267 h 192"/>
                    <a:gd name="T6" fmla="*/ 195 w 352"/>
                    <a:gd name="T7" fmla="*/ 209 h 192"/>
                    <a:gd name="T8" fmla="*/ 239 w 352"/>
                    <a:gd name="T9" fmla="*/ 190 h 192"/>
                    <a:gd name="T10" fmla="*/ 274 w 352"/>
                    <a:gd name="T11" fmla="*/ 178 h 192"/>
                    <a:gd name="T12" fmla="*/ 287 w 352"/>
                    <a:gd name="T13" fmla="*/ 159 h 192"/>
                    <a:gd name="T14" fmla="*/ 342 w 352"/>
                    <a:gd name="T15" fmla="*/ 140 h 192"/>
                    <a:gd name="T16" fmla="*/ 415 w 352"/>
                    <a:gd name="T17" fmla="*/ 102 h 192"/>
                    <a:gd name="T18" fmla="*/ 538 w 352"/>
                    <a:gd name="T19" fmla="*/ 63 h 192"/>
                    <a:gd name="T20" fmla="*/ 494 w 352"/>
                    <a:gd name="T21" fmla="*/ 0 h 192"/>
                    <a:gd name="T22" fmla="*/ 305 w 352"/>
                    <a:gd name="T23" fmla="*/ 83 h 192"/>
                    <a:gd name="T24" fmla="*/ 116 w 352"/>
                    <a:gd name="T25" fmla="*/ 171 h 192"/>
                    <a:gd name="T26" fmla="*/ 0 w 352"/>
                    <a:gd name="T27" fmla="*/ 248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3" name="Freeform 101"/>
                <p:cNvSpPr>
                  <a:spLocks/>
                </p:cNvSpPr>
                <p:nvPr userDrawn="1"/>
              </p:nvSpPr>
              <p:spPr bwMode="ltGray">
                <a:xfrm>
                  <a:off x="1350" y="201"/>
                  <a:ext cx="232" cy="105"/>
                </a:xfrm>
                <a:custGeom>
                  <a:avLst/>
                  <a:gdLst>
                    <a:gd name="T0" fmla="*/ 12 w 187"/>
                    <a:gd name="T1" fmla="*/ 106 h 84"/>
                    <a:gd name="T2" fmla="*/ 86 w 187"/>
                    <a:gd name="T3" fmla="*/ 63 h 84"/>
                    <a:gd name="T4" fmla="*/ 117 w 187"/>
                    <a:gd name="T5" fmla="*/ 6 h 84"/>
                    <a:gd name="T6" fmla="*/ 154 w 187"/>
                    <a:gd name="T7" fmla="*/ 25 h 84"/>
                    <a:gd name="T8" fmla="*/ 210 w 187"/>
                    <a:gd name="T9" fmla="*/ 0 h 84"/>
                    <a:gd name="T10" fmla="*/ 252 w 187"/>
                    <a:gd name="T11" fmla="*/ 25 h 84"/>
                    <a:gd name="T12" fmla="*/ 283 w 187"/>
                    <a:gd name="T13" fmla="*/ 31 h 84"/>
                    <a:gd name="T14" fmla="*/ 277 w 187"/>
                    <a:gd name="T15" fmla="*/ 56 h 84"/>
                    <a:gd name="T16" fmla="*/ 252 w 187"/>
                    <a:gd name="T17" fmla="*/ 50 h 84"/>
                    <a:gd name="T18" fmla="*/ 197 w 187"/>
                    <a:gd name="T19" fmla="*/ 50 h 84"/>
                    <a:gd name="T20" fmla="*/ 154 w 187"/>
                    <a:gd name="T21" fmla="*/ 75 h 84"/>
                    <a:gd name="T22" fmla="*/ 191 w 187"/>
                    <a:gd name="T23" fmla="*/ 88 h 84"/>
                    <a:gd name="T24" fmla="*/ 141 w 187"/>
                    <a:gd name="T25" fmla="*/ 100 h 84"/>
                    <a:gd name="T26" fmla="*/ 92 w 187"/>
                    <a:gd name="T27" fmla="*/ 81 h 84"/>
                    <a:gd name="T28" fmla="*/ 81 w 187"/>
                    <a:gd name="T29" fmla="*/ 100 h 84"/>
                    <a:gd name="T30" fmla="*/ 43 w 187"/>
                    <a:gd name="T31" fmla="*/ 106 h 84"/>
                    <a:gd name="T32" fmla="*/ 12 w 187"/>
                    <a:gd name="T33" fmla="*/ 106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4" name="Freeform 102"/>
                <p:cNvSpPr>
                  <a:spLocks/>
                </p:cNvSpPr>
                <p:nvPr userDrawn="1"/>
              </p:nvSpPr>
              <p:spPr bwMode="ltGray">
                <a:xfrm>
                  <a:off x="1758" y="198"/>
                  <a:ext cx="220" cy="58"/>
                </a:xfrm>
                <a:custGeom>
                  <a:avLst/>
                  <a:gdLst>
                    <a:gd name="T0" fmla="*/ 9 w 178"/>
                    <a:gd name="T1" fmla="*/ 29 h 46"/>
                    <a:gd name="T2" fmla="*/ 119 w 178"/>
                    <a:gd name="T3" fmla="*/ 61 h 46"/>
                    <a:gd name="T4" fmla="*/ 174 w 178"/>
                    <a:gd name="T5" fmla="*/ 35 h 46"/>
                    <a:gd name="T6" fmla="*/ 253 w 178"/>
                    <a:gd name="T7" fmla="*/ 42 h 46"/>
                    <a:gd name="T8" fmla="*/ 211 w 178"/>
                    <a:gd name="T9" fmla="*/ 42 h 46"/>
                    <a:gd name="T10" fmla="*/ 131 w 178"/>
                    <a:gd name="T11" fmla="*/ 73 h 46"/>
                    <a:gd name="T12" fmla="*/ 2 w 178"/>
                    <a:gd name="T13" fmla="*/ 35 h 46"/>
                    <a:gd name="T14" fmla="*/ 9 w 178"/>
                    <a:gd name="T15" fmla="*/ 29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5" name="Freeform 103"/>
                <p:cNvSpPr>
                  <a:spLocks/>
                </p:cNvSpPr>
                <p:nvPr userDrawn="1"/>
              </p:nvSpPr>
              <p:spPr bwMode="ltGray">
                <a:xfrm>
                  <a:off x="1637" y="312"/>
                  <a:ext cx="297" cy="135"/>
                </a:xfrm>
                <a:custGeom>
                  <a:avLst/>
                  <a:gdLst>
                    <a:gd name="T0" fmla="*/ 56 w 240"/>
                    <a:gd name="T1" fmla="*/ 169 h 108"/>
                    <a:gd name="T2" fmla="*/ 0 w 240"/>
                    <a:gd name="T3" fmla="*/ 138 h 108"/>
                    <a:gd name="T4" fmla="*/ 43 w 240"/>
                    <a:gd name="T5" fmla="*/ 100 h 108"/>
                    <a:gd name="T6" fmla="*/ 50 w 240"/>
                    <a:gd name="T7" fmla="*/ 81 h 108"/>
                    <a:gd name="T8" fmla="*/ 85 w 240"/>
                    <a:gd name="T9" fmla="*/ 69 h 108"/>
                    <a:gd name="T10" fmla="*/ 92 w 240"/>
                    <a:gd name="T11" fmla="*/ 50 h 108"/>
                    <a:gd name="T12" fmla="*/ 257 w 240"/>
                    <a:gd name="T13" fmla="*/ 6 h 108"/>
                    <a:gd name="T14" fmla="*/ 276 w 240"/>
                    <a:gd name="T15" fmla="*/ 13 h 108"/>
                    <a:gd name="T16" fmla="*/ 312 w 240"/>
                    <a:gd name="T17" fmla="*/ 0 h 108"/>
                    <a:gd name="T18" fmla="*/ 330 w 240"/>
                    <a:gd name="T19" fmla="*/ 31 h 108"/>
                    <a:gd name="T20" fmla="*/ 220 w 240"/>
                    <a:gd name="T21" fmla="*/ 56 h 108"/>
                    <a:gd name="T22" fmla="*/ 98 w 240"/>
                    <a:gd name="T23" fmla="*/ 88 h 108"/>
                    <a:gd name="T24" fmla="*/ 79 w 240"/>
                    <a:gd name="T25" fmla="*/ 131 h 108"/>
                    <a:gd name="T26" fmla="*/ 56 w 240"/>
                    <a:gd name="T27" fmla="*/ 169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6" name="Freeform 104"/>
                <p:cNvSpPr>
                  <a:spLocks/>
                </p:cNvSpPr>
                <p:nvPr userDrawn="1"/>
              </p:nvSpPr>
              <p:spPr bwMode="ltGray">
                <a:xfrm>
                  <a:off x="481" y="1036"/>
                  <a:ext cx="39" cy="38"/>
                </a:xfrm>
                <a:custGeom>
                  <a:avLst/>
                  <a:gdLst>
                    <a:gd name="T0" fmla="*/ 5 w 31"/>
                    <a:gd name="T1" fmla="*/ 44 h 30"/>
                    <a:gd name="T2" fmla="*/ 49 w 31"/>
                    <a:gd name="T3" fmla="*/ 0 h 30"/>
                    <a:gd name="T4" fmla="*/ 30 w 31"/>
                    <a:gd name="T5" fmla="*/ 38 h 30"/>
                    <a:gd name="T6" fmla="*/ 5 w 31"/>
                    <a:gd name="T7" fmla="*/ 4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7" name="Freeform 105"/>
                <p:cNvSpPr>
                  <a:spLocks/>
                </p:cNvSpPr>
                <p:nvPr userDrawn="1"/>
              </p:nvSpPr>
              <p:spPr bwMode="ltGray">
                <a:xfrm>
                  <a:off x="438" y="1087"/>
                  <a:ext cx="55" cy="40"/>
                </a:xfrm>
                <a:custGeom>
                  <a:avLst/>
                  <a:gdLst>
                    <a:gd name="T0" fmla="*/ 10 w 44"/>
                    <a:gd name="T1" fmla="*/ 50 h 32"/>
                    <a:gd name="T2" fmla="*/ 35 w 44"/>
                    <a:gd name="T3" fmla="*/ 0 h 32"/>
                    <a:gd name="T4" fmla="*/ 60 w 44"/>
                    <a:gd name="T5" fmla="*/ 6 h 32"/>
                    <a:gd name="T6" fmla="*/ 10 w 44"/>
                    <a:gd name="T7" fmla="*/ 50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8" name="Freeform 106"/>
                <p:cNvSpPr>
                  <a:spLocks/>
                </p:cNvSpPr>
                <p:nvPr userDrawn="1"/>
              </p:nvSpPr>
              <p:spPr bwMode="ltGray">
                <a:xfrm>
                  <a:off x="617" y="1240"/>
                  <a:ext cx="94" cy="23"/>
                </a:xfrm>
                <a:custGeom>
                  <a:avLst/>
                  <a:gdLst>
                    <a:gd name="T0" fmla="*/ 57 w 76"/>
                    <a:gd name="T1" fmla="*/ 29 h 18"/>
                    <a:gd name="T2" fmla="*/ 38 w 76"/>
                    <a:gd name="T3" fmla="*/ 4 h 18"/>
                    <a:gd name="T4" fmla="*/ 57 w 76"/>
                    <a:gd name="T5" fmla="*/ 2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39" name="Freeform 107"/>
                <p:cNvSpPr>
                  <a:spLocks/>
                </p:cNvSpPr>
                <p:nvPr userDrawn="1"/>
              </p:nvSpPr>
              <p:spPr bwMode="ltGray">
                <a:xfrm>
                  <a:off x="777" y="1237"/>
                  <a:ext cx="52" cy="55"/>
                </a:xfrm>
                <a:custGeom>
                  <a:avLst/>
                  <a:gdLst>
                    <a:gd name="T0" fmla="*/ 0 w 42"/>
                    <a:gd name="T1" fmla="*/ 33 h 44"/>
                    <a:gd name="T2" fmla="*/ 19 w 42"/>
                    <a:gd name="T3" fmla="*/ 14 h 44"/>
                    <a:gd name="T4" fmla="*/ 0 w 42"/>
                    <a:gd name="T5" fmla="*/ 3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240" name="Freeform 108"/>
                <p:cNvSpPr>
                  <a:spLocks/>
                </p:cNvSpPr>
                <p:nvPr userDrawn="1"/>
              </p:nvSpPr>
              <p:spPr bwMode="ltGray">
                <a:xfrm>
                  <a:off x="353" y="1084"/>
                  <a:ext cx="38" cy="38"/>
                </a:xfrm>
                <a:custGeom>
                  <a:avLst/>
                  <a:gdLst>
                    <a:gd name="T0" fmla="*/ 11 w 31"/>
                    <a:gd name="T1" fmla="*/ 35 h 30"/>
                    <a:gd name="T2" fmla="*/ 47 w 31"/>
                    <a:gd name="T3" fmla="*/ 16 h 30"/>
                    <a:gd name="T4" fmla="*/ 11 w 31"/>
                    <a:gd name="T5" fmla="*/ 3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  <p:grpSp>
            <p:nvGrpSpPr>
              <p:cNvPr id="1036" name="Group 109"/>
              <p:cNvGrpSpPr>
                <a:grpSpLocks/>
              </p:cNvGrpSpPr>
              <p:nvPr userDrawn="1"/>
            </p:nvGrpSpPr>
            <p:grpSpPr bwMode="auto">
              <a:xfrm>
                <a:off x="30" y="565"/>
                <a:ext cx="5689" cy="3126"/>
                <a:chOff x="-306" y="90"/>
                <a:chExt cx="6396" cy="3513"/>
              </a:xfrm>
            </p:grpSpPr>
            <p:sp>
              <p:nvSpPr>
                <p:cNvPr id="1037" name="Freeform 110"/>
                <p:cNvSpPr>
                  <a:spLocks/>
                </p:cNvSpPr>
                <p:nvPr userDrawn="1"/>
              </p:nvSpPr>
              <p:spPr bwMode="ltGray">
                <a:xfrm>
                  <a:off x="2137" y="2426"/>
                  <a:ext cx="727" cy="672"/>
                </a:xfrm>
                <a:custGeom>
                  <a:avLst/>
                  <a:gdLst>
                    <a:gd name="T0" fmla="*/ 440 w 588"/>
                    <a:gd name="T1" fmla="*/ 35 h 534"/>
                    <a:gd name="T2" fmla="*/ 507 w 588"/>
                    <a:gd name="T3" fmla="*/ 44 h 534"/>
                    <a:gd name="T4" fmla="*/ 490 w 588"/>
                    <a:gd name="T5" fmla="*/ 96 h 534"/>
                    <a:gd name="T6" fmla="*/ 560 w 588"/>
                    <a:gd name="T7" fmla="*/ 180 h 534"/>
                    <a:gd name="T8" fmla="*/ 596 w 588"/>
                    <a:gd name="T9" fmla="*/ 206 h 534"/>
                    <a:gd name="T10" fmla="*/ 618 w 588"/>
                    <a:gd name="T11" fmla="*/ 104 h 534"/>
                    <a:gd name="T12" fmla="*/ 639 w 588"/>
                    <a:gd name="T13" fmla="*/ 0 h 534"/>
                    <a:gd name="T14" fmla="*/ 687 w 588"/>
                    <a:gd name="T15" fmla="*/ 98 h 534"/>
                    <a:gd name="T16" fmla="*/ 718 w 588"/>
                    <a:gd name="T17" fmla="*/ 148 h 534"/>
                    <a:gd name="T18" fmla="*/ 768 w 588"/>
                    <a:gd name="T19" fmla="*/ 263 h 534"/>
                    <a:gd name="T20" fmla="*/ 816 w 588"/>
                    <a:gd name="T21" fmla="*/ 320 h 534"/>
                    <a:gd name="T22" fmla="*/ 841 w 588"/>
                    <a:gd name="T23" fmla="*/ 355 h 534"/>
                    <a:gd name="T24" fmla="*/ 890 w 588"/>
                    <a:gd name="T25" fmla="*/ 430 h 534"/>
                    <a:gd name="T26" fmla="*/ 880 w 588"/>
                    <a:gd name="T27" fmla="*/ 618 h 534"/>
                    <a:gd name="T28" fmla="*/ 835 w 588"/>
                    <a:gd name="T29" fmla="*/ 719 h 534"/>
                    <a:gd name="T30" fmla="*/ 820 w 588"/>
                    <a:gd name="T31" fmla="*/ 758 h 534"/>
                    <a:gd name="T32" fmla="*/ 776 w 588"/>
                    <a:gd name="T33" fmla="*/ 810 h 534"/>
                    <a:gd name="T34" fmla="*/ 737 w 588"/>
                    <a:gd name="T35" fmla="*/ 846 h 534"/>
                    <a:gd name="T36" fmla="*/ 687 w 588"/>
                    <a:gd name="T37" fmla="*/ 839 h 534"/>
                    <a:gd name="T38" fmla="*/ 614 w 588"/>
                    <a:gd name="T39" fmla="*/ 808 h 534"/>
                    <a:gd name="T40" fmla="*/ 596 w 588"/>
                    <a:gd name="T41" fmla="*/ 754 h 534"/>
                    <a:gd name="T42" fmla="*/ 550 w 588"/>
                    <a:gd name="T43" fmla="*/ 760 h 534"/>
                    <a:gd name="T44" fmla="*/ 554 w 588"/>
                    <a:gd name="T45" fmla="*/ 672 h 534"/>
                    <a:gd name="T46" fmla="*/ 550 w 588"/>
                    <a:gd name="T47" fmla="*/ 668 h 534"/>
                    <a:gd name="T48" fmla="*/ 517 w 588"/>
                    <a:gd name="T49" fmla="*/ 719 h 534"/>
                    <a:gd name="T50" fmla="*/ 492 w 588"/>
                    <a:gd name="T51" fmla="*/ 678 h 534"/>
                    <a:gd name="T52" fmla="*/ 409 w 588"/>
                    <a:gd name="T53" fmla="*/ 630 h 534"/>
                    <a:gd name="T54" fmla="*/ 284 w 588"/>
                    <a:gd name="T55" fmla="*/ 659 h 534"/>
                    <a:gd name="T56" fmla="*/ 247 w 588"/>
                    <a:gd name="T57" fmla="*/ 700 h 534"/>
                    <a:gd name="T58" fmla="*/ 195 w 588"/>
                    <a:gd name="T59" fmla="*/ 697 h 534"/>
                    <a:gd name="T60" fmla="*/ 125 w 588"/>
                    <a:gd name="T61" fmla="*/ 737 h 534"/>
                    <a:gd name="T62" fmla="*/ 79 w 588"/>
                    <a:gd name="T63" fmla="*/ 656 h 534"/>
                    <a:gd name="T64" fmla="*/ 12 w 588"/>
                    <a:gd name="T65" fmla="*/ 497 h 534"/>
                    <a:gd name="T66" fmla="*/ 0 w 588"/>
                    <a:gd name="T67" fmla="*/ 409 h 534"/>
                    <a:gd name="T68" fmla="*/ 61 w 588"/>
                    <a:gd name="T69" fmla="*/ 294 h 534"/>
                    <a:gd name="T70" fmla="*/ 177 w 588"/>
                    <a:gd name="T71" fmla="*/ 221 h 534"/>
                    <a:gd name="T72" fmla="*/ 214 w 588"/>
                    <a:gd name="T73" fmla="*/ 196 h 534"/>
                    <a:gd name="T74" fmla="*/ 224 w 588"/>
                    <a:gd name="T75" fmla="*/ 180 h 534"/>
                    <a:gd name="T76" fmla="*/ 257 w 588"/>
                    <a:gd name="T77" fmla="*/ 108 h 534"/>
                    <a:gd name="T78" fmla="*/ 318 w 588"/>
                    <a:gd name="T79" fmla="*/ 133 h 534"/>
                    <a:gd name="T80" fmla="*/ 357 w 588"/>
                    <a:gd name="T81" fmla="*/ 111 h 534"/>
                    <a:gd name="T82" fmla="*/ 361 w 588"/>
                    <a:gd name="T83" fmla="*/ 60 h 534"/>
                    <a:gd name="T84" fmla="*/ 403 w 588"/>
                    <a:gd name="T85" fmla="*/ 38 h 534"/>
                    <a:gd name="T86" fmla="*/ 413 w 588"/>
                    <a:gd name="T87" fmla="*/ 19 h 53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588" h="534">
                      <a:moveTo>
                        <a:pt x="270" y="12"/>
                      </a:moveTo>
                      <a:lnTo>
                        <a:pt x="288" y="22"/>
                      </a:lnTo>
                      <a:lnTo>
                        <a:pt x="306" y="26"/>
                      </a:lnTo>
                      <a:lnTo>
                        <a:pt x="332" y="28"/>
                      </a:lnTo>
                      <a:cubicBezTo>
                        <a:pt x="334" y="37"/>
                        <a:pt x="332" y="40"/>
                        <a:pt x="328" y="48"/>
                      </a:cubicBezTo>
                      <a:cubicBezTo>
                        <a:pt x="326" y="52"/>
                        <a:pt x="320" y="60"/>
                        <a:pt x="320" y="60"/>
                      </a:cubicBezTo>
                      <a:cubicBezTo>
                        <a:pt x="319" y="67"/>
                        <a:pt x="317" y="75"/>
                        <a:pt x="318" y="82"/>
                      </a:cubicBezTo>
                      <a:cubicBezTo>
                        <a:pt x="319" y="92"/>
                        <a:pt x="358" y="108"/>
                        <a:pt x="366" y="114"/>
                      </a:cubicBezTo>
                      <a:cubicBezTo>
                        <a:pt x="372" y="118"/>
                        <a:pt x="378" y="122"/>
                        <a:pt x="384" y="126"/>
                      </a:cubicBezTo>
                      <a:cubicBezTo>
                        <a:pt x="386" y="127"/>
                        <a:pt x="390" y="130"/>
                        <a:pt x="390" y="130"/>
                      </a:cubicBezTo>
                      <a:cubicBezTo>
                        <a:pt x="403" y="126"/>
                        <a:pt x="405" y="108"/>
                        <a:pt x="408" y="96"/>
                      </a:cubicBezTo>
                      <a:cubicBezTo>
                        <a:pt x="410" y="80"/>
                        <a:pt x="412" y="78"/>
                        <a:pt x="404" y="66"/>
                      </a:cubicBezTo>
                      <a:cubicBezTo>
                        <a:pt x="407" y="50"/>
                        <a:pt x="407" y="26"/>
                        <a:pt x="410" y="12"/>
                      </a:cubicBezTo>
                      <a:cubicBezTo>
                        <a:pt x="411" y="7"/>
                        <a:pt x="418" y="0"/>
                        <a:pt x="418" y="0"/>
                      </a:cubicBezTo>
                      <a:cubicBezTo>
                        <a:pt x="435" y="6"/>
                        <a:pt x="429" y="25"/>
                        <a:pt x="436" y="38"/>
                      </a:cubicBezTo>
                      <a:cubicBezTo>
                        <a:pt x="441" y="47"/>
                        <a:pt x="447" y="53"/>
                        <a:pt x="450" y="62"/>
                      </a:cubicBezTo>
                      <a:cubicBezTo>
                        <a:pt x="447" y="71"/>
                        <a:pt x="452" y="73"/>
                        <a:pt x="460" y="76"/>
                      </a:cubicBezTo>
                      <a:cubicBezTo>
                        <a:pt x="464" y="82"/>
                        <a:pt x="466" y="88"/>
                        <a:pt x="470" y="94"/>
                      </a:cubicBezTo>
                      <a:cubicBezTo>
                        <a:pt x="475" y="117"/>
                        <a:pt x="483" y="138"/>
                        <a:pt x="490" y="160"/>
                      </a:cubicBezTo>
                      <a:cubicBezTo>
                        <a:pt x="491" y="164"/>
                        <a:pt x="499" y="165"/>
                        <a:pt x="502" y="166"/>
                      </a:cubicBezTo>
                      <a:cubicBezTo>
                        <a:pt x="506" y="168"/>
                        <a:pt x="514" y="174"/>
                        <a:pt x="514" y="174"/>
                      </a:cubicBezTo>
                      <a:cubicBezTo>
                        <a:pt x="520" y="184"/>
                        <a:pt x="524" y="196"/>
                        <a:pt x="534" y="202"/>
                      </a:cubicBezTo>
                      <a:cubicBezTo>
                        <a:pt x="538" y="208"/>
                        <a:pt x="535" y="218"/>
                        <a:pt x="538" y="220"/>
                      </a:cubicBezTo>
                      <a:cubicBezTo>
                        <a:pt x="541" y="222"/>
                        <a:pt x="550" y="224"/>
                        <a:pt x="550" y="224"/>
                      </a:cubicBezTo>
                      <a:cubicBezTo>
                        <a:pt x="552" y="238"/>
                        <a:pt x="552" y="246"/>
                        <a:pt x="564" y="254"/>
                      </a:cubicBezTo>
                      <a:cubicBezTo>
                        <a:pt x="568" y="261"/>
                        <a:pt x="575" y="270"/>
                        <a:pt x="582" y="272"/>
                      </a:cubicBezTo>
                      <a:cubicBezTo>
                        <a:pt x="579" y="288"/>
                        <a:pt x="585" y="301"/>
                        <a:pt x="588" y="316"/>
                      </a:cubicBezTo>
                      <a:cubicBezTo>
                        <a:pt x="587" y="333"/>
                        <a:pt x="587" y="373"/>
                        <a:pt x="576" y="390"/>
                      </a:cubicBezTo>
                      <a:cubicBezTo>
                        <a:pt x="567" y="403"/>
                        <a:pt x="557" y="417"/>
                        <a:pt x="552" y="432"/>
                      </a:cubicBezTo>
                      <a:cubicBezTo>
                        <a:pt x="554" y="444"/>
                        <a:pt x="556" y="447"/>
                        <a:pt x="546" y="454"/>
                      </a:cubicBezTo>
                      <a:cubicBezTo>
                        <a:pt x="540" y="464"/>
                        <a:pt x="543" y="458"/>
                        <a:pt x="538" y="472"/>
                      </a:cubicBezTo>
                      <a:cubicBezTo>
                        <a:pt x="537" y="474"/>
                        <a:pt x="536" y="478"/>
                        <a:pt x="536" y="478"/>
                      </a:cubicBezTo>
                      <a:cubicBezTo>
                        <a:pt x="535" y="488"/>
                        <a:pt x="536" y="497"/>
                        <a:pt x="526" y="502"/>
                      </a:cubicBezTo>
                      <a:cubicBezTo>
                        <a:pt x="520" y="505"/>
                        <a:pt x="508" y="512"/>
                        <a:pt x="508" y="512"/>
                      </a:cubicBezTo>
                      <a:cubicBezTo>
                        <a:pt x="493" y="534"/>
                        <a:pt x="507" y="519"/>
                        <a:pt x="494" y="526"/>
                      </a:cubicBezTo>
                      <a:cubicBezTo>
                        <a:pt x="490" y="528"/>
                        <a:pt x="482" y="534"/>
                        <a:pt x="482" y="534"/>
                      </a:cubicBezTo>
                      <a:cubicBezTo>
                        <a:pt x="473" y="528"/>
                        <a:pt x="470" y="520"/>
                        <a:pt x="462" y="514"/>
                      </a:cubicBezTo>
                      <a:cubicBezTo>
                        <a:pt x="457" y="521"/>
                        <a:pt x="457" y="525"/>
                        <a:pt x="450" y="530"/>
                      </a:cubicBezTo>
                      <a:cubicBezTo>
                        <a:pt x="438" y="527"/>
                        <a:pt x="429" y="517"/>
                        <a:pt x="418" y="514"/>
                      </a:cubicBezTo>
                      <a:cubicBezTo>
                        <a:pt x="413" y="513"/>
                        <a:pt x="402" y="510"/>
                        <a:pt x="402" y="510"/>
                      </a:cubicBezTo>
                      <a:cubicBezTo>
                        <a:pt x="394" y="505"/>
                        <a:pt x="390" y="503"/>
                        <a:pt x="396" y="494"/>
                      </a:cubicBezTo>
                      <a:cubicBezTo>
                        <a:pt x="394" y="488"/>
                        <a:pt x="392" y="482"/>
                        <a:pt x="390" y="476"/>
                      </a:cubicBezTo>
                      <a:cubicBezTo>
                        <a:pt x="388" y="471"/>
                        <a:pt x="378" y="468"/>
                        <a:pt x="378" y="468"/>
                      </a:cubicBezTo>
                      <a:cubicBezTo>
                        <a:pt x="372" y="474"/>
                        <a:pt x="368" y="477"/>
                        <a:pt x="360" y="480"/>
                      </a:cubicBezTo>
                      <a:cubicBezTo>
                        <a:pt x="353" y="469"/>
                        <a:pt x="359" y="456"/>
                        <a:pt x="366" y="446"/>
                      </a:cubicBezTo>
                      <a:cubicBezTo>
                        <a:pt x="365" y="439"/>
                        <a:pt x="362" y="431"/>
                        <a:pt x="362" y="424"/>
                      </a:cubicBezTo>
                      <a:cubicBezTo>
                        <a:pt x="362" y="421"/>
                        <a:pt x="366" y="418"/>
                        <a:pt x="364" y="416"/>
                      </a:cubicBezTo>
                      <a:cubicBezTo>
                        <a:pt x="362" y="414"/>
                        <a:pt x="361" y="420"/>
                        <a:pt x="360" y="422"/>
                      </a:cubicBezTo>
                      <a:cubicBezTo>
                        <a:pt x="358" y="426"/>
                        <a:pt x="357" y="430"/>
                        <a:pt x="356" y="434"/>
                      </a:cubicBezTo>
                      <a:cubicBezTo>
                        <a:pt x="353" y="443"/>
                        <a:pt x="347" y="451"/>
                        <a:pt x="338" y="454"/>
                      </a:cubicBezTo>
                      <a:cubicBezTo>
                        <a:pt x="337" y="456"/>
                        <a:pt x="338" y="460"/>
                        <a:pt x="336" y="460"/>
                      </a:cubicBezTo>
                      <a:cubicBezTo>
                        <a:pt x="326" y="460"/>
                        <a:pt x="326" y="435"/>
                        <a:pt x="322" y="428"/>
                      </a:cubicBezTo>
                      <a:cubicBezTo>
                        <a:pt x="315" y="413"/>
                        <a:pt x="305" y="409"/>
                        <a:pt x="290" y="406"/>
                      </a:cubicBezTo>
                      <a:cubicBezTo>
                        <a:pt x="284" y="402"/>
                        <a:pt x="268" y="398"/>
                        <a:pt x="268" y="398"/>
                      </a:cubicBezTo>
                      <a:cubicBezTo>
                        <a:pt x="246" y="400"/>
                        <a:pt x="227" y="404"/>
                        <a:pt x="206" y="410"/>
                      </a:cubicBezTo>
                      <a:cubicBezTo>
                        <a:pt x="185" y="416"/>
                        <a:pt x="215" y="406"/>
                        <a:pt x="186" y="416"/>
                      </a:cubicBezTo>
                      <a:cubicBezTo>
                        <a:pt x="184" y="417"/>
                        <a:pt x="180" y="418"/>
                        <a:pt x="180" y="418"/>
                      </a:cubicBezTo>
                      <a:cubicBezTo>
                        <a:pt x="174" y="426"/>
                        <a:pt x="168" y="433"/>
                        <a:pt x="162" y="442"/>
                      </a:cubicBezTo>
                      <a:cubicBezTo>
                        <a:pt x="160" y="446"/>
                        <a:pt x="150" y="446"/>
                        <a:pt x="150" y="446"/>
                      </a:cubicBezTo>
                      <a:cubicBezTo>
                        <a:pt x="143" y="444"/>
                        <a:pt x="135" y="442"/>
                        <a:pt x="128" y="440"/>
                      </a:cubicBezTo>
                      <a:cubicBezTo>
                        <a:pt x="116" y="444"/>
                        <a:pt x="113" y="456"/>
                        <a:pt x="100" y="460"/>
                      </a:cubicBezTo>
                      <a:cubicBezTo>
                        <a:pt x="94" y="462"/>
                        <a:pt x="82" y="466"/>
                        <a:pt x="82" y="466"/>
                      </a:cubicBezTo>
                      <a:cubicBezTo>
                        <a:pt x="66" y="462"/>
                        <a:pt x="59" y="457"/>
                        <a:pt x="46" y="448"/>
                      </a:cubicBezTo>
                      <a:cubicBezTo>
                        <a:pt x="43" y="438"/>
                        <a:pt x="50" y="425"/>
                        <a:pt x="52" y="414"/>
                      </a:cubicBezTo>
                      <a:cubicBezTo>
                        <a:pt x="48" y="400"/>
                        <a:pt x="47" y="381"/>
                        <a:pt x="40" y="368"/>
                      </a:cubicBezTo>
                      <a:cubicBezTo>
                        <a:pt x="30" y="349"/>
                        <a:pt x="15" y="335"/>
                        <a:pt x="8" y="314"/>
                      </a:cubicBezTo>
                      <a:cubicBezTo>
                        <a:pt x="10" y="293"/>
                        <a:pt x="12" y="296"/>
                        <a:pt x="8" y="282"/>
                      </a:cubicBezTo>
                      <a:cubicBezTo>
                        <a:pt x="6" y="274"/>
                        <a:pt x="0" y="258"/>
                        <a:pt x="0" y="258"/>
                      </a:cubicBezTo>
                      <a:cubicBezTo>
                        <a:pt x="3" y="240"/>
                        <a:pt x="2" y="223"/>
                        <a:pt x="18" y="212"/>
                      </a:cubicBezTo>
                      <a:cubicBezTo>
                        <a:pt x="24" y="202"/>
                        <a:pt x="28" y="190"/>
                        <a:pt x="40" y="186"/>
                      </a:cubicBezTo>
                      <a:cubicBezTo>
                        <a:pt x="67" y="190"/>
                        <a:pt x="79" y="172"/>
                        <a:pt x="102" y="164"/>
                      </a:cubicBezTo>
                      <a:cubicBezTo>
                        <a:pt x="105" y="156"/>
                        <a:pt x="111" y="147"/>
                        <a:pt x="116" y="140"/>
                      </a:cubicBezTo>
                      <a:cubicBezTo>
                        <a:pt x="117" y="125"/>
                        <a:pt x="115" y="118"/>
                        <a:pt x="126" y="110"/>
                      </a:cubicBezTo>
                      <a:cubicBezTo>
                        <a:pt x="132" y="112"/>
                        <a:pt x="140" y="124"/>
                        <a:pt x="140" y="124"/>
                      </a:cubicBezTo>
                      <a:cubicBezTo>
                        <a:pt x="143" y="123"/>
                        <a:pt x="147" y="124"/>
                        <a:pt x="148" y="122"/>
                      </a:cubicBezTo>
                      <a:cubicBezTo>
                        <a:pt x="149" y="120"/>
                        <a:pt x="146" y="117"/>
                        <a:pt x="146" y="114"/>
                      </a:cubicBezTo>
                      <a:cubicBezTo>
                        <a:pt x="146" y="106"/>
                        <a:pt x="154" y="91"/>
                        <a:pt x="162" y="88"/>
                      </a:cubicBezTo>
                      <a:cubicBezTo>
                        <a:pt x="160" y="77"/>
                        <a:pt x="159" y="74"/>
                        <a:pt x="168" y="68"/>
                      </a:cubicBezTo>
                      <a:cubicBezTo>
                        <a:pt x="171" y="60"/>
                        <a:pt x="174" y="57"/>
                        <a:pt x="182" y="54"/>
                      </a:cubicBezTo>
                      <a:cubicBezTo>
                        <a:pt x="195" y="58"/>
                        <a:pt x="196" y="76"/>
                        <a:pt x="208" y="84"/>
                      </a:cubicBezTo>
                      <a:cubicBezTo>
                        <a:pt x="216" y="81"/>
                        <a:pt x="217" y="78"/>
                        <a:pt x="220" y="70"/>
                      </a:cubicBezTo>
                      <a:cubicBezTo>
                        <a:pt x="228" y="73"/>
                        <a:pt x="231" y="80"/>
                        <a:pt x="234" y="70"/>
                      </a:cubicBezTo>
                      <a:cubicBezTo>
                        <a:pt x="231" y="61"/>
                        <a:pt x="223" y="54"/>
                        <a:pt x="236" y="50"/>
                      </a:cubicBezTo>
                      <a:cubicBezTo>
                        <a:pt x="237" y="46"/>
                        <a:pt x="235" y="42"/>
                        <a:pt x="236" y="38"/>
                      </a:cubicBezTo>
                      <a:cubicBezTo>
                        <a:pt x="239" y="31"/>
                        <a:pt x="254" y="32"/>
                        <a:pt x="260" y="30"/>
                      </a:cubicBezTo>
                      <a:cubicBezTo>
                        <a:pt x="261" y="28"/>
                        <a:pt x="264" y="26"/>
                        <a:pt x="264" y="24"/>
                      </a:cubicBezTo>
                      <a:cubicBezTo>
                        <a:pt x="264" y="20"/>
                        <a:pt x="260" y="12"/>
                        <a:pt x="260" y="12"/>
                      </a:cubicBezTo>
                      <a:cubicBezTo>
                        <a:pt x="267" y="10"/>
                        <a:pt x="264" y="9"/>
                        <a:pt x="27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8" name="Freeform 111"/>
                <p:cNvSpPr>
                  <a:spLocks/>
                </p:cNvSpPr>
                <p:nvPr userDrawn="1"/>
              </p:nvSpPr>
              <p:spPr bwMode="ltGray">
                <a:xfrm>
                  <a:off x="2705" y="3116"/>
                  <a:ext cx="76" cy="98"/>
                </a:xfrm>
                <a:custGeom>
                  <a:avLst/>
                  <a:gdLst>
                    <a:gd name="T0" fmla="*/ 6 w 61"/>
                    <a:gd name="T1" fmla="*/ 38 h 78"/>
                    <a:gd name="T2" fmla="*/ 50 w 61"/>
                    <a:gd name="T3" fmla="*/ 44 h 78"/>
                    <a:gd name="T4" fmla="*/ 81 w 61"/>
                    <a:gd name="T5" fmla="*/ 0 h 78"/>
                    <a:gd name="T6" fmla="*/ 87 w 61"/>
                    <a:gd name="T7" fmla="*/ 29 h 78"/>
                    <a:gd name="T8" fmla="*/ 40 w 61"/>
                    <a:gd name="T9" fmla="*/ 123 h 78"/>
                    <a:gd name="T10" fmla="*/ 25 w 61"/>
                    <a:gd name="T11" fmla="*/ 85 h 78"/>
                    <a:gd name="T12" fmla="*/ 0 w 61"/>
                    <a:gd name="T13" fmla="*/ 48 h 78"/>
                    <a:gd name="T14" fmla="*/ 6 w 61"/>
                    <a:gd name="T15" fmla="*/ 38 h 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1" h="78">
                      <a:moveTo>
                        <a:pt x="4" y="24"/>
                      </a:moveTo>
                      <a:cubicBezTo>
                        <a:pt x="13" y="27"/>
                        <a:pt x="22" y="25"/>
                        <a:pt x="32" y="28"/>
                      </a:cubicBezTo>
                      <a:cubicBezTo>
                        <a:pt x="48" y="23"/>
                        <a:pt x="39" y="4"/>
                        <a:pt x="52" y="0"/>
                      </a:cubicBezTo>
                      <a:cubicBezTo>
                        <a:pt x="57" y="7"/>
                        <a:pt x="59" y="10"/>
                        <a:pt x="56" y="18"/>
                      </a:cubicBezTo>
                      <a:cubicBezTo>
                        <a:pt x="61" y="42"/>
                        <a:pt x="50" y="70"/>
                        <a:pt x="26" y="78"/>
                      </a:cubicBezTo>
                      <a:cubicBezTo>
                        <a:pt x="21" y="70"/>
                        <a:pt x="19" y="62"/>
                        <a:pt x="16" y="54"/>
                      </a:cubicBezTo>
                      <a:cubicBezTo>
                        <a:pt x="13" y="45"/>
                        <a:pt x="3" y="40"/>
                        <a:pt x="0" y="30"/>
                      </a:cubicBezTo>
                      <a:cubicBezTo>
                        <a:pt x="2" y="23"/>
                        <a:pt x="0" y="24"/>
                        <a:pt x="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39" name="Freeform 112"/>
                <p:cNvSpPr>
                  <a:spLocks/>
                </p:cNvSpPr>
                <p:nvPr userDrawn="1"/>
              </p:nvSpPr>
              <p:spPr bwMode="ltGray">
                <a:xfrm>
                  <a:off x="3087" y="3093"/>
                  <a:ext cx="140" cy="191"/>
                </a:xfrm>
                <a:custGeom>
                  <a:avLst/>
                  <a:gdLst>
                    <a:gd name="T0" fmla="*/ 115 w 113"/>
                    <a:gd name="T1" fmla="*/ 0 h 152"/>
                    <a:gd name="T2" fmla="*/ 146 w 113"/>
                    <a:gd name="T3" fmla="*/ 19 h 152"/>
                    <a:gd name="T4" fmla="*/ 173 w 113"/>
                    <a:gd name="T5" fmla="*/ 29 h 152"/>
                    <a:gd name="T6" fmla="*/ 128 w 113"/>
                    <a:gd name="T7" fmla="*/ 101 h 152"/>
                    <a:gd name="T8" fmla="*/ 121 w 113"/>
                    <a:gd name="T9" fmla="*/ 121 h 152"/>
                    <a:gd name="T10" fmla="*/ 103 w 113"/>
                    <a:gd name="T11" fmla="*/ 133 h 152"/>
                    <a:gd name="T12" fmla="*/ 82 w 113"/>
                    <a:gd name="T13" fmla="*/ 190 h 152"/>
                    <a:gd name="T14" fmla="*/ 76 w 113"/>
                    <a:gd name="T15" fmla="*/ 209 h 152"/>
                    <a:gd name="T16" fmla="*/ 47 w 113"/>
                    <a:gd name="T17" fmla="*/ 217 h 152"/>
                    <a:gd name="T18" fmla="*/ 26 w 113"/>
                    <a:gd name="T19" fmla="*/ 240 h 152"/>
                    <a:gd name="T20" fmla="*/ 32 w 113"/>
                    <a:gd name="T21" fmla="*/ 217 h 152"/>
                    <a:gd name="T22" fmla="*/ 11 w 113"/>
                    <a:gd name="T23" fmla="*/ 199 h 152"/>
                    <a:gd name="T24" fmla="*/ 63 w 113"/>
                    <a:gd name="T25" fmla="*/ 107 h 152"/>
                    <a:gd name="T26" fmla="*/ 115 w 113"/>
                    <a:gd name="T27" fmla="*/ 0 h 15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113" h="152">
                      <a:moveTo>
                        <a:pt x="75" y="0"/>
                      </a:moveTo>
                      <a:cubicBezTo>
                        <a:pt x="87" y="2"/>
                        <a:pt x="86" y="6"/>
                        <a:pt x="95" y="12"/>
                      </a:cubicBezTo>
                      <a:cubicBezTo>
                        <a:pt x="105" y="10"/>
                        <a:pt x="110" y="8"/>
                        <a:pt x="113" y="18"/>
                      </a:cubicBezTo>
                      <a:cubicBezTo>
                        <a:pt x="108" y="34"/>
                        <a:pt x="97" y="54"/>
                        <a:pt x="83" y="64"/>
                      </a:cubicBezTo>
                      <a:cubicBezTo>
                        <a:pt x="82" y="68"/>
                        <a:pt x="83" y="74"/>
                        <a:pt x="79" y="76"/>
                      </a:cubicBezTo>
                      <a:cubicBezTo>
                        <a:pt x="75" y="79"/>
                        <a:pt x="67" y="84"/>
                        <a:pt x="67" y="84"/>
                      </a:cubicBezTo>
                      <a:cubicBezTo>
                        <a:pt x="60" y="95"/>
                        <a:pt x="57" y="108"/>
                        <a:pt x="53" y="120"/>
                      </a:cubicBezTo>
                      <a:cubicBezTo>
                        <a:pt x="52" y="124"/>
                        <a:pt x="53" y="131"/>
                        <a:pt x="49" y="132"/>
                      </a:cubicBezTo>
                      <a:cubicBezTo>
                        <a:pt x="43" y="134"/>
                        <a:pt x="31" y="138"/>
                        <a:pt x="31" y="138"/>
                      </a:cubicBezTo>
                      <a:cubicBezTo>
                        <a:pt x="28" y="146"/>
                        <a:pt x="25" y="149"/>
                        <a:pt x="17" y="152"/>
                      </a:cubicBezTo>
                      <a:cubicBezTo>
                        <a:pt x="12" y="144"/>
                        <a:pt x="12" y="141"/>
                        <a:pt x="21" y="138"/>
                      </a:cubicBezTo>
                      <a:cubicBezTo>
                        <a:pt x="18" y="130"/>
                        <a:pt x="15" y="129"/>
                        <a:pt x="7" y="126"/>
                      </a:cubicBezTo>
                      <a:cubicBezTo>
                        <a:pt x="0" y="104"/>
                        <a:pt x="19" y="73"/>
                        <a:pt x="41" y="68"/>
                      </a:cubicBezTo>
                      <a:cubicBezTo>
                        <a:pt x="56" y="46"/>
                        <a:pt x="75" y="30"/>
                        <a:pt x="75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0" name="Freeform 113"/>
                <p:cNvSpPr>
                  <a:spLocks/>
                </p:cNvSpPr>
                <p:nvPr userDrawn="1"/>
              </p:nvSpPr>
              <p:spPr bwMode="ltGray">
                <a:xfrm>
                  <a:off x="3187" y="2946"/>
                  <a:ext cx="120" cy="175"/>
                </a:xfrm>
                <a:custGeom>
                  <a:avLst/>
                  <a:gdLst>
                    <a:gd name="T0" fmla="*/ 95 w 97"/>
                    <a:gd name="T1" fmla="*/ 154 h 139"/>
                    <a:gd name="T2" fmla="*/ 92 w 97"/>
                    <a:gd name="T3" fmla="*/ 185 h 139"/>
                    <a:gd name="T4" fmla="*/ 73 w 97"/>
                    <a:gd name="T5" fmla="*/ 198 h 139"/>
                    <a:gd name="T6" fmla="*/ 52 w 97"/>
                    <a:gd name="T7" fmla="*/ 214 h 139"/>
                    <a:gd name="T8" fmla="*/ 56 w 97"/>
                    <a:gd name="T9" fmla="*/ 176 h 139"/>
                    <a:gd name="T10" fmla="*/ 37 w 97"/>
                    <a:gd name="T11" fmla="*/ 164 h 139"/>
                    <a:gd name="T12" fmla="*/ 37 w 97"/>
                    <a:gd name="T13" fmla="*/ 135 h 139"/>
                    <a:gd name="T14" fmla="*/ 49 w 97"/>
                    <a:gd name="T15" fmla="*/ 116 h 139"/>
                    <a:gd name="T16" fmla="*/ 19 w 97"/>
                    <a:gd name="T17" fmla="*/ 43 h 139"/>
                    <a:gd name="T18" fmla="*/ 0 w 97"/>
                    <a:gd name="T19" fmla="*/ 5 h 139"/>
                    <a:gd name="T20" fmla="*/ 27 w 97"/>
                    <a:gd name="T21" fmla="*/ 14 h 139"/>
                    <a:gd name="T22" fmla="*/ 46 w 97"/>
                    <a:gd name="T23" fmla="*/ 53 h 139"/>
                    <a:gd name="T24" fmla="*/ 77 w 97"/>
                    <a:gd name="T25" fmla="*/ 91 h 139"/>
                    <a:gd name="T26" fmla="*/ 85 w 97"/>
                    <a:gd name="T27" fmla="*/ 116 h 139"/>
                    <a:gd name="T28" fmla="*/ 116 w 97"/>
                    <a:gd name="T29" fmla="*/ 97 h 139"/>
                    <a:gd name="T30" fmla="*/ 101 w 97"/>
                    <a:gd name="T31" fmla="*/ 138 h 139"/>
                    <a:gd name="T32" fmla="*/ 104 w 97"/>
                    <a:gd name="T33" fmla="*/ 147 h 139"/>
                    <a:gd name="T34" fmla="*/ 95 w 97"/>
                    <a:gd name="T35" fmla="*/ 154 h 13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7" h="139">
                      <a:moveTo>
                        <a:pt x="62" y="97"/>
                      </a:moveTo>
                      <a:cubicBezTo>
                        <a:pt x="61" y="102"/>
                        <a:pt x="64" y="113"/>
                        <a:pt x="60" y="117"/>
                      </a:cubicBezTo>
                      <a:cubicBezTo>
                        <a:pt x="57" y="120"/>
                        <a:pt x="48" y="125"/>
                        <a:pt x="48" y="125"/>
                      </a:cubicBezTo>
                      <a:cubicBezTo>
                        <a:pt x="39" y="139"/>
                        <a:pt x="45" y="139"/>
                        <a:pt x="34" y="135"/>
                      </a:cubicBezTo>
                      <a:cubicBezTo>
                        <a:pt x="35" y="129"/>
                        <a:pt x="41" y="117"/>
                        <a:pt x="36" y="111"/>
                      </a:cubicBezTo>
                      <a:cubicBezTo>
                        <a:pt x="33" y="107"/>
                        <a:pt x="24" y="103"/>
                        <a:pt x="24" y="103"/>
                      </a:cubicBezTo>
                      <a:cubicBezTo>
                        <a:pt x="22" y="96"/>
                        <a:pt x="20" y="94"/>
                        <a:pt x="24" y="85"/>
                      </a:cubicBezTo>
                      <a:cubicBezTo>
                        <a:pt x="26" y="81"/>
                        <a:pt x="32" y="73"/>
                        <a:pt x="32" y="73"/>
                      </a:cubicBezTo>
                      <a:cubicBezTo>
                        <a:pt x="27" y="59"/>
                        <a:pt x="25" y="35"/>
                        <a:pt x="12" y="27"/>
                      </a:cubicBezTo>
                      <a:cubicBezTo>
                        <a:pt x="9" y="18"/>
                        <a:pt x="3" y="12"/>
                        <a:pt x="0" y="3"/>
                      </a:cubicBezTo>
                      <a:cubicBezTo>
                        <a:pt x="9" y="0"/>
                        <a:pt x="11" y="2"/>
                        <a:pt x="18" y="9"/>
                      </a:cubicBezTo>
                      <a:cubicBezTo>
                        <a:pt x="20" y="22"/>
                        <a:pt x="23" y="23"/>
                        <a:pt x="30" y="33"/>
                      </a:cubicBezTo>
                      <a:cubicBezTo>
                        <a:pt x="33" y="51"/>
                        <a:pt x="34" y="53"/>
                        <a:pt x="50" y="57"/>
                      </a:cubicBezTo>
                      <a:cubicBezTo>
                        <a:pt x="53" y="66"/>
                        <a:pt x="47" y="67"/>
                        <a:pt x="56" y="73"/>
                      </a:cubicBezTo>
                      <a:cubicBezTo>
                        <a:pt x="68" y="71"/>
                        <a:pt x="73" y="73"/>
                        <a:pt x="76" y="61"/>
                      </a:cubicBezTo>
                      <a:cubicBezTo>
                        <a:pt x="97" y="68"/>
                        <a:pt x="79" y="83"/>
                        <a:pt x="66" y="87"/>
                      </a:cubicBezTo>
                      <a:cubicBezTo>
                        <a:pt x="67" y="89"/>
                        <a:pt x="69" y="91"/>
                        <a:pt x="68" y="93"/>
                      </a:cubicBezTo>
                      <a:cubicBezTo>
                        <a:pt x="67" y="95"/>
                        <a:pt x="62" y="97"/>
                        <a:pt x="62" y="9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1" name="Freeform 114"/>
                <p:cNvSpPr>
                  <a:spLocks/>
                </p:cNvSpPr>
                <p:nvPr userDrawn="1"/>
              </p:nvSpPr>
              <p:spPr bwMode="ltGray">
                <a:xfrm>
                  <a:off x="3053" y="2636"/>
                  <a:ext cx="60" cy="72"/>
                </a:xfrm>
                <a:custGeom>
                  <a:avLst/>
                  <a:gdLst>
                    <a:gd name="T0" fmla="*/ 13 w 49"/>
                    <a:gd name="T1" fmla="*/ 8 h 57"/>
                    <a:gd name="T2" fmla="*/ 1 w 49"/>
                    <a:gd name="T3" fmla="*/ 5 h 57"/>
                    <a:gd name="T4" fmla="*/ 11 w 49"/>
                    <a:gd name="T5" fmla="*/ 1 h 57"/>
                    <a:gd name="T6" fmla="*/ 26 w 49"/>
                    <a:gd name="T7" fmla="*/ 20 h 57"/>
                    <a:gd name="T8" fmla="*/ 34 w 49"/>
                    <a:gd name="T9" fmla="*/ 53 h 57"/>
                    <a:gd name="T10" fmla="*/ 61 w 49"/>
                    <a:gd name="T11" fmla="*/ 66 h 57"/>
                    <a:gd name="T12" fmla="*/ 47 w 49"/>
                    <a:gd name="T13" fmla="*/ 81 h 57"/>
                    <a:gd name="T14" fmla="*/ 28 w 49"/>
                    <a:gd name="T15" fmla="*/ 66 h 57"/>
                    <a:gd name="T16" fmla="*/ 16 w 49"/>
                    <a:gd name="T17" fmla="*/ 47 h 57"/>
                    <a:gd name="T18" fmla="*/ 11 w 49"/>
                    <a:gd name="T19" fmla="*/ 24 h 57"/>
                    <a:gd name="T20" fmla="*/ 13 w 49"/>
                    <a:gd name="T21" fmla="*/ 8 h 5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9" h="57">
                      <a:moveTo>
                        <a:pt x="9" y="5"/>
                      </a:moveTo>
                      <a:cubicBezTo>
                        <a:pt x="6" y="4"/>
                        <a:pt x="2" y="5"/>
                        <a:pt x="1" y="3"/>
                      </a:cubicBezTo>
                      <a:cubicBezTo>
                        <a:pt x="0" y="1"/>
                        <a:pt x="5" y="0"/>
                        <a:pt x="7" y="1"/>
                      </a:cubicBezTo>
                      <a:cubicBezTo>
                        <a:pt x="9" y="2"/>
                        <a:pt x="16" y="10"/>
                        <a:pt x="17" y="13"/>
                      </a:cubicBezTo>
                      <a:cubicBezTo>
                        <a:pt x="20" y="19"/>
                        <a:pt x="18" y="28"/>
                        <a:pt x="23" y="33"/>
                      </a:cubicBezTo>
                      <a:cubicBezTo>
                        <a:pt x="28" y="37"/>
                        <a:pt x="36" y="37"/>
                        <a:pt x="41" y="41"/>
                      </a:cubicBezTo>
                      <a:cubicBezTo>
                        <a:pt x="46" y="57"/>
                        <a:pt x="49" y="54"/>
                        <a:pt x="31" y="51"/>
                      </a:cubicBezTo>
                      <a:cubicBezTo>
                        <a:pt x="26" y="47"/>
                        <a:pt x="23" y="46"/>
                        <a:pt x="19" y="41"/>
                      </a:cubicBezTo>
                      <a:cubicBezTo>
                        <a:pt x="16" y="37"/>
                        <a:pt x="11" y="29"/>
                        <a:pt x="11" y="29"/>
                      </a:cubicBezTo>
                      <a:cubicBezTo>
                        <a:pt x="10" y="24"/>
                        <a:pt x="7" y="20"/>
                        <a:pt x="7" y="15"/>
                      </a:cubicBezTo>
                      <a:cubicBezTo>
                        <a:pt x="7" y="12"/>
                        <a:pt x="9" y="5"/>
                        <a:pt x="9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2" name="Freeform 115"/>
                <p:cNvSpPr>
                  <a:spLocks/>
                </p:cNvSpPr>
                <p:nvPr userDrawn="1"/>
              </p:nvSpPr>
              <p:spPr bwMode="ltGray">
                <a:xfrm>
                  <a:off x="3071" y="2513"/>
                  <a:ext cx="14" cy="16"/>
                </a:xfrm>
                <a:custGeom>
                  <a:avLst/>
                  <a:gdLst>
                    <a:gd name="T0" fmla="*/ 0 w 11"/>
                    <a:gd name="T1" fmla="*/ 5 h 13"/>
                    <a:gd name="T2" fmla="*/ 13 w 11"/>
                    <a:gd name="T3" fmla="*/ 20 h 13"/>
                    <a:gd name="T4" fmla="*/ 0 w 11"/>
                    <a:gd name="T5" fmla="*/ 5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1" h="13">
                      <a:moveTo>
                        <a:pt x="0" y="3"/>
                      </a:moveTo>
                      <a:cubicBezTo>
                        <a:pt x="9" y="0"/>
                        <a:pt x="11" y="5"/>
                        <a:pt x="8" y="13"/>
                      </a:cubicBezTo>
                      <a:cubicBezTo>
                        <a:pt x="2" y="11"/>
                        <a:pt x="0" y="10"/>
                        <a:pt x="0" y="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3" name="Freeform 116"/>
                <p:cNvSpPr>
                  <a:spLocks/>
                </p:cNvSpPr>
                <p:nvPr userDrawn="1"/>
              </p:nvSpPr>
              <p:spPr bwMode="ltGray">
                <a:xfrm>
                  <a:off x="3093" y="2516"/>
                  <a:ext cx="24" cy="21"/>
                </a:xfrm>
                <a:custGeom>
                  <a:avLst/>
                  <a:gdLst>
                    <a:gd name="T0" fmla="*/ 13 w 19"/>
                    <a:gd name="T1" fmla="*/ 0 h 16"/>
                    <a:gd name="T2" fmla="*/ 10 w 19"/>
                    <a:gd name="T3" fmla="*/ 28 h 16"/>
                    <a:gd name="T4" fmla="*/ 13 w 19"/>
                    <a:gd name="T5" fmla="*/ 0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16">
                      <a:moveTo>
                        <a:pt x="8" y="0"/>
                      </a:moveTo>
                      <a:cubicBezTo>
                        <a:pt x="19" y="4"/>
                        <a:pt x="15" y="13"/>
                        <a:pt x="6" y="16"/>
                      </a:cubicBezTo>
                      <a:cubicBezTo>
                        <a:pt x="2" y="9"/>
                        <a:pt x="0" y="4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4" name="Freeform 117"/>
                <p:cNvSpPr>
                  <a:spLocks/>
                </p:cNvSpPr>
                <p:nvPr userDrawn="1"/>
              </p:nvSpPr>
              <p:spPr bwMode="ltGray">
                <a:xfrm>
                  <a:off x="3095" y="2539"/>
                  <a:ext cx="32" cy="15"/>
                </a:xfrm>
                <a:custGeom>
                  <a:avLst/>
                  <a:gdLst>
                    <a:gd name="T0" fmla="*/ 14 w 26"/>
                    <a:gd name="T1" fmla="*/ 0 h 12"/>
                    <a:gd name="T2" fmla="*/ 22 w 26"/>
                    <a:gd name="T3" fmla="*/ 19 h 12"/>
                    <a:gd name="T4" fmla="*/ 14 w 26"/>
                    <a:gd name="T5" fmla="*/ 16 h 12"/>
                    <a:gd name="T6" fmla="*/ 14 w 26"/>
                    <a:gd name="T7" fmla="*/ 0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12">
                      <a:moveTo>
                        <a:pt x="9" y="0"/>
                      </a:moveTo>
                      <a:cubicBezTo>
                        <a:pt x="19" y="2"/>
                        <a:pt x="26" y="5"/>
                        <a:pt x="15" y="12"/>
                      </a:cubicBezTo>
                      <a:cubicBezTo>
                        <a:pt x="13" y="11"/>
                        <a:pt x="10" y="11"/>
                        <a:pt x="9" y="10"/>
                      </a:cubicBezTo>
                      <a:cubicBezTo>
                        <a:pt x="0" y="1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5" name="Freeform 118"/>
                <p:cNvSpPr>
                  <a:spLocks/>
                </p:cNvSpPr>
                <p:nvPr userDrawn="1"/>
              </p:nvSpPr>
              <p:spPr bwMode="ltGray">
                <a:xfrm>
                  <a:off x="3119" y="2577"/>
                  <a:ext cx="18" cy="18"/>
                </a:xfrm>
                <a:custGeom>
                  <a:avLst/>
                  <a:gdLst>
                    <a:gd name="T0" fmla="*/ 5 w 14"/>
                    <a:gd name="T1" fmla="*/ 10 h 14"/>
                    <a:gd name="T2" fmla="*/ 18 w 14"/>
                    <a:gd name="T3" fmla="*/ 23 h 14"/>
                    <a:gd name="T4" fmla="*/ 1 w 14"/>
                    <a:gd name="T5" fmla="*/ 19 h 14"/>
                    <a:gd name="T6" fmla="*/ 5 w 14"/>
                    <a:gd name="T7" fmla="*/ 10 h 14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4" h="14">
                      <a:moveTo>
                        <a:pt x="3" y="6"/>
                      </a:moveTo>
                      <a:cubicBezTo>
                        <a:pt x="12" y="0"/>
                        <a:pt x="14" y="5"/>
                        <a:pt x="11" y="14"/>
                      </a:cubicBezTo>
                      <a:cubicBezTo>
                        <a:pt x="8" y="13"/>
                        <a:pt x="3" y="14"/>
                        <a:pt x="1" y="12"/>
                      </a:cubicBezTo>
                      <a:cubicBezTo>
                        <a:pt x="0" y="11"/>
                        <a:pt x="3" y="6"/>
                        <a:pt x="3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6" name="Freeform 119"/>
                <p:cNvSpPr>
                  <a:spLocks/>
                </p:cNvSpPr>
                <p:nvPr userDrawn="1"/>
              </p:nvSpPr>
              <p:spPr bwMode="ltGray">
                <a:xfrm>
                  <a:off x="3409" y="2662"/>
                  <a:ext cx="27" cy="26"/>
                </a:xfrm>
                <a:custGeom>
                  <a:avLst/>
                  <a:gdLst>
                    <a:gd name="T0" fmla="*/ 17 w 22"/>
                    <a:gd name="T1" fmla="*/ 0 h 20"/>
                    <a:gd name="T2" fmla="*/ 14 w 22"/>
                    <a:gd name="T3" fmla="*/ 34 h 20"/>
                    <a:gd name="T4" fmla="*/ 17 w 22"/>
                    <a:gd name="T5" fmla="*/ 0 h 2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2" h="20">
                      <a:moveTo>
                        <a:pt x="11" y="0"/>
                      </a:moveTo>
                      <a:cubicBezTo>
                        <a:pt x="14" y="9"/>
                        <a:pt x="22" y="16"/>
                        <a:pt x="9" y="20"/>
                      </a:cubicBezTo>
                      <a:cubicBezTo>
                        <a:pt x="0" y="11"/>
                        <a:pt x="4" y="10"/>
                        <a:pt x="11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7" name="Freeform 120"/>
                <p:cNvSpPr>
                  <a:spLocks/>
                </p:cNvSpPr>
                <p:nvPr userDrawn="1"/>
              </p:nvSpPr>
              <p:spPr bwMode="ltGray">
                <a:xfrm>
                  <a:off x="3296" y="2559"/>
                  <a:ext cx="27" cy="32"/>
                </a:xfrm>
                <a:custGeom>
                  <a:avLst/>
                  <a:gdLst>
                    <a:gd name="T0" fmla="*/ 2 w 22"/>
                    <a:gd name="T1" fmla="*/ 10 h 25"/>
                    <a:gd name="T2" fmla="*/ 33 w 22"/>
                    <a:gd name="T3" fmla="*/ 17 h 25"/>
                    <a:gd name="T4" fmla="*/ 2 w 22"/>
                    <a:gd name="T5" fmla="*/ 33 h 25"/>
                    <a:gd name="T6" fmla="*/ 2 w 22"/>
                    <a:gd name="T7" fmla="*/ 10 h 2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2" h="25">
                      <a:moveTo>
                        <a:pt x="2" y="6"/>
                      </a:moveTo>
                      <a:cubicBezTo>
                        <a:pt x="11" y="0"/>
                        <a:pt x="16" y="1"/>
                        <a:pt x="22" y="10"/>
                      </a:cubicBezTo>
                      <a:cubicBezTo>
                        <a:pt x="19" y="25"/>
                        <a:pt x="16" y="22"/>
                        <a:pt x="2" y="20"/>
                      </a:cubicBezTo>
                      <a:cubicBezTo>
                        <a:pt x="0" y="13"/>
                        <a:pt x="2" y="13"/>
                        <a:pt x="2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8" name="Freeform 121"/>
                <p:cNvSpPr>
                  <a:spLocks/>
                </p:cNvSpPr>
                <p:nvPr userDrawn="1"/>
              </p:nvSpPr>
              <p:spPr bwMode="ltGray">
                <a:xfrm>
                  <a:off x="3318" y="2534"/>
                  <a:ext cx="25" cy="23"/>
                </a:xfrm>
                <a:custGeom>
                  <a:avLst/>
                  <a:gdLst>
                    <a:gd name="T0" fmla="*/ 10 w 20"/>
                    <a:gd name="T1" fmla="*/ 29 h 18"/>
                    <a:gd name="T2" fmla="*/ 16 w 20"/>
                    <a:gd name="T3" fmla="*/ 0 h 18"/>
                    <a:gd name="T4" fmla="*/ 19 w 20"/>
                    <a:gd name="T5" fmla="*/ 29 h 18"/>
                    <a:gd name="T6" fmla="*/ 10 w 20"/>
                    <a:gd name="T7" fmla="*/ 29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6" y="18"/>
                      </a:moveTo>
                      <a:cubicBezTo>
                        <a:pt x="1" y="10"/>
                        <a:pt x="0" y="3"/>
                        <a:pt x="10" y="0"/>
                      </a:cubicBezTo>
                      <a:cubicBezTo>
                        <a:pt x="20" y="3"/>
                        <a:pt x="15" y="10"/>
                        <a:pt x="12" y="18"/>
                      </a:cubicBezTo>
                      <a:cubicBezTo>
                        <a:pt x="5" y="16"/>
                        <a:pt x="6" y="14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49" name="Freeform 122"/>
                <p:cNvSpPr>
                  <a:spLocks/>
                </p:cNvSpPr>
                <p:nvPr userDrawn="1"/>
              </p:nvSpPr>
              <p:spPr bwMode="ltGray">
                <a:xfrm>
                  <a:off x="3275" y="2354"/>
                  <a:ext cx="19" cy="29"/>
                </a:xfrm>
                <a:custGeom>
                  <a:avLst/>
                  <a:gdLst>
                    <a:gd name="T0" fmla="*/ 8 w 15"/>
                    <a:gd name="T1" fmla="*/ 18 h 23"/>
                    <a:gd name="T2" fmla="*/ 24 w 15"/>
                    <a:gd name="T3" fmla="*/ 8 h 23"/>
                    <a:gd name="T4" fmla="*/ 20 w 15"/>
                    <a:gd name="T5" fmla="*/ 26 h 23"/>
                    <a:gd name="T6" fmla="*/ 8 w 15"/>
                    <a:gd name="T7" fmla="*/ 18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0" name="Freeform 123"/>
                <p:cNvSpPr>
                  <a:spLocks/>
                </p:cNvSpPr>
                <p:nvPr userDrawn="1"/>
              </p:nvSpPr>
              <p:spPr bwMode="ltGray">
                <a:xfrm>
                  <a:off x="3493" y="2455"/>
                  <a:ext cx="25" cy="29"/>
                </a:xfrm>
                <a:custGeom>
                  <a:avLst/>
                  <a:gdLst>
                    <a:gd name="T0" fmla="*/ 5 w 20"/>
                    <a:gd name="T1" fmla="*/ 20 h 23"/>
                    <a:gd name="T2" fmla="*/ 18 w 20"/>
                    <a:gd name="T3" fmla="*/ 5 h 23"/>
                    <a:gd name="T4" fmla="*/ 11 w 20"/>
                    <a:gd name="T5" fmla="*/ 30 h 23"/>
                    <a:gd name="T6" fmla="*/ 5 w 20"/>
                    <a:gd name="T7" fmla="*/ 20 h 2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1" name="Freeform 124"/>
                <p:cNvSpPr>
                  <a:spLocks/>
                </p:cNvSpPr>
                <p:nvPr userDrawn="1"/>
              </p:nvSpPr>
              <p:spPr bwMode="ltGray">
                <a:xfrm>
                  <a:off x="2878" y="2289"/>
                  <a:ext cx="37" cy="53"/>
                </a:xfrm>
                <a:custGeom>
                  <a:avLst/>
                  <a:gdLst>
                    <a:gd name="T0" fmla="*/ 25 w 30"/>
                    <a:gd name="T1" fmla="*/ 53 h 42"/>
                    <a:gd name="T2" fmla="*/ 12 w 30"/>
                    <a:gd name="T3" fmla="*/ 34 h 42"/>
                    <a:gd name="T4" fmla="*/ 0 w 30"/>
                    <a:gd name="T5" fmla="*/ 14 h 42"/>
                    <a:gd name="T6" fmla="*/ 25 w 30"/>
                    <a:gd name="T7" fmla="*/ 5 h 42"/>
                    <a:gd name="T8" fmla="*/ 46 w 30"/>
                    <a:gd name="T9" fmla="*/ 37 h 42"/>
                    <a:gd name="T10" fmla="*/ 43 w 30"/>
                    <a:gd name="T11" fmla="*/ 49 h 42"/>
                    <a:gd name="T12" fmla="*/ 25 w 30"/>
                    <a:gd name="T13" fmla="*/ 53 h 4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2" name="Freeform 125"/>
                <p:cNvSpPr>
                  <a:spLocks/>
                </p:cNvSpPr>
                <p:nvPr userDrawn="1"/>
              </p:nvSpPr>
              <p:spPr bwMode="ltGray">
                <a:xfrm>
                  <a:off x="2435" y="2338"/>
                  <a:ext cx="31" cy="20"/>
                </a:xfrm>
                <a:custGeom>
                  <a:avLst/>
                  <a:gdLst>
                    <a:gd name="T0" fmla="*/ 24 w 25"/>
                    <a:gd name="T1" fmla="*/ 25 h 16"/>
                    <a:gd name="T2" fmla="*/ 5 w 25"/>
                    <a:gd name="T3" fmla="*/ 13 h 16"/>
                    <a:gd name="T4" fmla="*/ 24 w 25"/>
                    <a:gd name="T5" fmla="*/ 0 h 16"/>
                    <a:gd name="T6" fmla="*/ 24 w 25"/>
                    <a:gd name="T7" fmla="*/ 25 h 16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3" name="Freeform 126"/>
                <p:cNvSpPr>
                  <a:spLocks/>
                </p:cNvSpPr>
                <p:nvPr userDrawn="1"/>
              </p:nvSpPr>
              <p:spPr bwMode="ltGray">
                <a:xfrm>
                  <a:off x="2302" y="2363"/>
                  <a:ext cx="81" cy="58"/>
                </a:xfrm>
                <a:custGeom>
                  <a:avLst/>
                  <a:gdLst>
                    <a:gd name="T0" fmla="*/ 21 w 65"/>
                    <a:gd name="T1" fmla="*/ 38 h 46"/>
                    <a:gd name="T2" fmla="*/ 46 w 65"/>
                    <a:gd name="T3" fmla="*/ 6 h 46"/>
                    <a:gd name="T4" fmla="*/ 65 w 65"/>
                    <a:gd name="T5" fmla="*/ 0 h 46"/>
                    <a:gd name="T6" fmla="*/ 90 w 65"/>
                    <a:gd name="T7" fmla="*/ 19 h 46"/>
                    <a:gd name="T8" fmla="*/ 50 w 65"/>
                    <a:gd name="T9" fmla="*/ 42 h 46"/>
                    <a:gd name="T10" fmla="*/ 19 w 65"/>
                    <a:gd name="T11" fmla="*/ 73 h 46"/>
                    <a:gd name="T12" fmla="*/ 12 w 65"/>
                    <a:gd name="T13" fmla="*/ 32 h 46"/>
                    <a:gd name="T14" fmla="*/ 19 w 65"/>
                    <a:gd name="T15" fmla="*/ 23 h 46"/>
                    <a:gd name="T16" fmla="*/ 21 w 65"/>
                    <a:gd name="T17" fmla="*/ 38 h 4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4" name="Freeform 127"/>
                <p:cNvSpPr>
                  <a:spLocks/>
                </p:cNvSpPr>
                <p:nvPr userDrawn="1"/>
              </p:nvSpPr>
              <p:spPr bwMode="ltGray">
                <a:xfrm>
                  <a:off x="2216" y="2357"/>
                  <a:ext cx="85" cy="59"/>
                </a:xfrm>
                <a:custGeom>
                  <a:avLst/>
                  <a:gdLst>
                    <a:gd name="T0" fmla="*/ 0 w 69"/>
                    <a:gd name="T1" fmla="*/ 49 h 47"/>
                    <a:gd name="T2" fmla="*/ 27 w 69"/>
                    <a:gd name="T3" fmla="*/ 39 h 47"/>
                    <a:gd name="T4" fmla="*/ 79 w 69"/>
                    <a:gd name="T5" fmla="*/ 1 h 47"/>
                    <a:gd name="T6" fmla="*/ 97 w 69"/>
                    <a:gd name="T7" fmla="*/ 5 h 47"/>
                    <a:gd name="T8" fmla="*/ 76 w 69"/>
                    <a:gd name="T9" fmla="*/ 30 h 47"/>
                    <a:gd name="T10" fmla="*/ 42 w 69"/>
                    <a:gd name="T11" fmla="*/ 51 h 47"/>
                    <a:gd name="T12" fmla="*/ 33 w 69"/>
                    <a:gd name="T13" fmla="*/ 74 h 47"/>
                    <a:gd name="T14" fmla="*/ 25 w 69"/>
                    <a:gd name="T15" fmla="*/ 70 h 47"/>
                    <a:gd name="T16" fmla="*/ 18 w 69"/>
                    <a:gd name="T17" fmla="*/ 62 h 47"/>
                    <a:gd name="T18" fmla="*/ 0 w 69"/>
                    <a:gd name="T19" fmla="*/ 55 h 47"/>
                    <a:gd name="T20" fmla="*/ 0 w 69"/>
                    <a:gd name="T21" fmla="*/ 49 h 4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5" name="Freeform 128"/>
                <p:cNvSpPr>
                  <a:spLocks/>
                </p:cNvSpPr>
                <p:nvPr userDrawn="1"/>
              </p:nvSpPr>
              <p:spPr bwMode="ltGray">
                <a:xfrm>
                  <a:off x="1761" y="2031"/>
                  <a:ext cx="439" cy="348"/>
                </a:xfrm>
                <a:custGeom>
                  <a:avLst/>
                  <a:gdLst>
                    <a:gd name="T0" fmla="*/ 15 w 355"/>
                    <a:gd name="T1" fmla="*/ 6 h 277"/>
                    <a:gd name="T2" fmla="*/ 56 w 355"/>
                    <a:gd name="T3" fmla="*/ 29 h 277"/>
                    <a:gd name="T4" fmla="*/ 70 w 355"/>
                    <a:gd name="T5" fmla="*/ 48 h 277"/>
                    <a:gd name="T6" fmla="*/ 116 w 355"/>
                    <a:gd name="T7" fmla="*/ 82 h 277"/>
                    <a:gd name="T8" fmla="*/ 141 w 355"/>
                    <a:gd name="T9" fmla="*/ 104 h 277"/>
                    <a:gd name="T10" fmla="*/ 187 w 355"/>
                    <a:gd name="T11" fmla="*/ 155 h 277"/>
                    <a:gd name="T12" fmla="*/ 208 w 355"/>
                    <a:gd name="T13" fmla="*/ 202 h 277"/>
                    <a:gd name="T14" fmla="*/ 226 w 355"/>
                    <a:gd name="T15" fmla="*/ 209 h 277"/>
                    <a:gd name="T16" fmla="*/ 235 w 355"/>
                    <a:gd name="T17" fmla="*/ 236 h 277"/>
                    <a:gd name="T18" fmla="*/ 270 w 355"/>
                    <a:gd name="T19" fmla="*/ 240 h 277"/>
                    <a:gd name="T20" fmla="*/ 260 w 355"/>
                    <a:gd name="T21" fmla="*/ 309 h 277"/>
                    <a:gd name="T22" fmla="*/ 276 w 355"/>
                    <a:gd name="T23" fmla="*/ 353 h 277"/>
                    <a:gd name="T24" fmla="*/ 303 w 355"/>
                    <a:gd name="T25" fmla="*/ 366 h 277"/>
                    <a:gd name="T26" fmla="*/ 330 w 355"/>
                    <a:gd name="T27" fmla="*/ 369 h 277"/>
                    <a:gd name="T28" fmla="*/ 361 w 355"/>
                    <a:gd name="T29" fmla="*/ 382 h 277"/>
                    <a:gd name="T30" fmla="*/ 388 w 355"/>
                    <a:gd name="T31" fmla="*/ 372 h 277"/>
                    <a:gd name="T32" fmla="*/ 416 w 355"/>
                    <a:gd name="T33" fmla="*/ 392 h 277"/>
                    <a:gd name="T34" fmla="*/ 453 w 355"/>
                    <a:gd name="T35" fmla="*/ 405 h 277"/>
                    <a:gd name="T36" fmla="*/ 480 w 355"/>
                    <a:gd name="T37" fmla="*/ 417 h 277"/>
                    <a:gd name="T38" fmla="*/ 538 w 355"/>
                    <a:gd name="T39" fmla="*/ 420 h 277"/>
                    <a:gd name="T40" fmla="*/ 523 w 355"/>
                    <a:gd name="T41" fmla="*/ 432 h 277"/>
                    <a:gd name="T42" fmla="*/ 492 w 355"/>
                    <a:gd name="T43" fmla="*/ 430 h 277"/>
                    <a:gd name="T44" fmla="*/ 459 w 355"/>
                    <a:gd name="T45" fmla="*/ 426 h 277"/>
                    <a:gd name="T46" fmla="*/ 440 w 355"/>
                    <a:gd name="T47" fmla="*/ 420 h 277"/>
                    <a:gd name="T48" fmla="*/ 386 w 355"/>
                    <a:gd name="T49" fmla="*/ 417 h 277"/>
                    <a:gd name="T50" fmla="*/ 357 w 355"/>
                    <a:gd name="T51" fmla="*/ 411 h 277"/>
                    <a:gd name="T52" fmla="*/ 263 w 355"/>
                    <a:gd name="T53" fmla="*/ 382 h 277"/>
                    <a:gd name="T54" fmla="*/ 245 w 355"/>
                    <a:gd name="T55" fmla="*/ 340 h 277"/>
                    <a:gd name="T56" fmla="*/ 193 w 355"/>
                    <a:gd name="T57" fmla="*/ 315 h 277"/>
                    <a:gd name="T58" fmla="*/ 166 w 355"/>
                    <a:gd name="T59" fmla="*/ 294 h 277"/>
                    <a:gd name="T60" fmla="*/ 143 w 355"/>
                    <a:gd name="T61" fmla="*/ 249 h 277"/>
                    <a:gd name="T62" fmla="*/ 104 w 355"/>
                    <a:gd name="T63" fmla="*/ 171 h 277"/>
                    <a:gd name="T64" fmla="*/ 98 w 355"/>
                    <a:gd name="T65" fmla="*/ 161 h 277"/>
                    <a:gd name="T66" fmla="*/ 89 w 355"/>
                    <a:gd name="T67" fmla="*/ 158 h 277"/>
                    <a:gd name="T68" fmla="*/ 83 w 355"/>
                    <a:gd name="T69" fmla="*/ 139 h 277"/>
                    <a:gd name="T70" fmla="*/ 58 w 355"/>
                    <a:gd name="T71" fmla="*/ 92 h 277"/>
                    <a:gd name="T72" fmla="*/ 31 w 355"/>
                    <a:gd name="T73" fmla="*/ 63 h 277"/>
                    <a:gd name="T74" fmla="*/ 6 w 355"/>
                    <a:gd name="T75" fmla="*/ 35 h 277"/>
                    <a:gd name="T76" fmla="*/ 15 w 355"/>
                    <a:gd name="T77" fmla="*/ 4 h 277"/>
                    <a:gd name="T78" fmla="*/ 15 w 355"/>
                    <a:gd name="T79" fmla="*/ 6 h 27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6" name="Freeform 129"/>
                <p:cNvSpPr>
                  <a:spLocks/>
                </p:cNvSpPr>
                <p:nvPr userDrawn="1"/>
              </p:nvSpPr>
              <p:spPr bwMode="ltGray">
                <a:xfrm>
                  <a:off x="2030" y="2006"/>
                  <a:ext cx="193" cy="259"/>
                </a:xfrm>
                <a:custGeom>
                  <a:avLst/>
                  <a:gdLst>
                    <a:gd name="T0" fmla="*/ 83 w 156"/>
                    <a:gd name="T1" fmla="*/ 104 h 206"/>
                    <a:gd name="T2" fmla="*/ 101 w 156"/>
                    <a:gd name="T3" fmla="*/ 92 h 206"/>
                    <a:gd name="T4" fmla="*/ 104 w 156"/>
                    <a:gd name="T5" fmla="*/ 82 h 206"/>
                    <a:gd name="T6" fmla="*/ 122 w 156"/>
                    <a:gd name="T7" fmla="*/ 69 h 206"/>
                    <a:gd name="T8" fmla="*/ 162 w 156"/>
                    <a:gd name="T9" fmla="*/ 35 h 206"/>
                    <a:gd name="T10" fmla="*/ 172 w 156"/>
                    <a:gd name="T11" fmla="*/ 6 h 206"/>
                    <a:gd name="T12" fmla="*/ 189 w 156"/>
                    <a:gd name="T13" fmla="*/ 0 h 206"/>
                    <a:gd name="T14" fmla="*/ 230 w 156"/>
                    <a:gd name="T15" fmla="*/ 44 h 206"/>
                    <a:gd name="T16" fmla="*/ 224 w 156"/>
                    <a:gd name="T17" fmla="*/ 69 h 206"/>
                    <a:gd name="T18" fmla="*/ 193 w 156"/>
                    <a:gd name="T19" fmla="*/ 101 h 206"/>
                    <a:gd name="T20" fmla="*/ 202 w 156"/>
                    <a:gd name="T21" fmla="*/ 148 h 206"/>
                    <a:gd name="T22" fmla="*/ 218 w 156"/>
                    <a:gd name="T23" fmla="*/ 174 h 206"/>
                    <a:gd name="T24" fmla="*/ 224 w 156"/>
                    <a:gd name="T25" fmla="*/ 202 h 206"/>
                    <a:gd name="T26" fmla="*/ 195 w 156"/>
                    <a:gd name="T27" fmla="*/ 202 h 206"/>
                    <a:gd name="T28" fmla="*/ 178 w 156"/>
                    <a:gd name="T29" fmla="*/ 231 h 206"/>
                    <a:gd name="T30" fmla="*/ 160 w 156"/>
                    <a:gd name="T31" fmla="*/ 246 h 206"/>
                    <a:gd name="T32" fmla="*/ 153 w 156"/>
                    <a:gd name="T33" fmla="*/ 313 h 206"/>
                    <a:gd name="T34" fmla="*/ 135 w 156"/>
                    <a:gd name="T35" fmla="*/ 319 h 206"/>
                    <a:gd name="T36" fmla="*/ 125 w 156"/>
                    <a:gd name="T37" fmla="*/ 326 h 206"/>
                    <a:gd name="T38" fmla="*/ 116 w 156"/>
                    <a:gd name="T39" fmla="*/ 319 h 206"/>
                    <a:gd name="T40" fmla="*/ 110 w 156"/>
                    <a:gd name="T41" fmla="*/ 300 h 206"/>
                    <a:gd name="T42" fmla="*/ 92 w 156"/>
                    <a:gd name="T43" fmla="*/ 294 h 206"/>
                    <a:gd name="T44" fmla="*/ 64 w 156"/>
                    <a:gd name="T45" fmla="*/ 307 h 206"/>
                    <a:gd name="T46" fmla="*/ 43 w 156"/>
                    <a:gd name="T47" fmla="*/ 294 h 206"/>
                    <a:gd name="T48" fmla="*/ 15 w 156"/>
                    <a:gd name="T49" fmla="*/ 234 h 206"/>
                    <a:gd name="T50" fmla="*/ 6 w 156"/>
                    <a:gd name="T51" fmla="*/ 205 h 206"/>
                    <a:gd name="T52" fmla="*/ 0 w 156"/>
                    <a:gd name="T53" fmla="*/ 186 h 206"/>
                    <a:gd name="T54" fmla="*/ 31 w 156"/>
                    <a:gd name="T55" fmla="*/ 152 h 206"/>
                    <a:gd name="T56" fmla="*/ 49 w 156"/>
                    <a:gd name="T57" fmla="*/ 165 h 206"/>
                    <a:gd name="T58" fmla="*/ 52 w 156"/>
                    <a:gd name="T59" fmla="*/ 127 h 206"/>
                    <a:gd name="T60" fmla="*/ 79 w 156"/>
                    <a:gd name="T61" fmla="*/ 111 h 206"/>
                    <a:gd name="T62" fmla="*/ 83 w 156"/>
                    <a:gd name="T63" fmla="*/ 104 h 20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7" name="Freeform 130"/>
                <p:cNvSpPr>
                  <a:spLocks/>
                </p:cNvSpPr>
                <p:nvPr userDrawn="1"/>
              </p:nvSpPr>
              <p:spPr bwMode="ltGray">
                <a:xfrm>
                  <a:off x="2218" y="2126"/>
                  <a:ext cx="135" cy="48"/>
                </a:xfrm>
                <a:custGeom>
                  <a:avLst/>
                  <a:gdLst>
                    <a:gd name="T0" fmla="*/ 6 w 109"/>
                    <a:gd name="T1" fmla="*/ 51 h 38"/>
                    <a:gd name="T2" fmla="*/ 27 w 109"/>
                    <a:gd name="T3" fmla="*/ 16 h 38"/>
                    <a:gd name="T4" fmla="*/ 71 w 109"/>
                    <a:gd name="T5" fmla="*/ 32 h 38"/>
                    <a:gd name="T6" fmla="*/ 110 w 109"/>
                    <a:gd name="T7" fmla="*/ 23 h 38"/>
                    <a:gd name="T8" fmla="*/ 137 w 109"/>
                    <a:gd name="T9" fmla="*/ 0 h 38"/>
                    <a:gd name="T10" fmla="*/ 116 w 109"/>
                    <a:gd name="T11" fmla="*/ 42 h 38"/>
                    <a:gd name="T12" fmla="*/ 92 w 109"/>
                    <a:gd name="T13" fmla="*/ 61 h 38"/>
                    <a:gd name="T14" fmla="*/ 64 w 109"/>
                    <a:gd name="T15" fmla="*/ 51 h 38"/>
                    <a:gd name="T16" fmla="*/ 21 w 109"/>
                    <a:gd name="T17" fmla="*/ 48 h 38"/>
                    <a:gd name="T18" fmla="*/ 6 w 109"/>
                    <a:gd name="T19" fmla="*/ 51 h 3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8" name="Freeform 131"/>
                <p:cNvSpPr>
                  <a:spLocks/>
                </p:cNvSpPr>
                <p:nvPr userDrawn="1"/>
              </p:nvSpPr>
              <p:spPr bwMode="ltGray">
                <a:xfrm>
                  <a:off x="2211" y="2182"/>
                  <a:ext cx="94" cy="131"/>
                </a:xfrm>
                <a:custGeom>
                  <a:avLst/>
                  <a:gdLst>
                    <a:gd name="T0" fmla="*/ 12 w 76"/>
                    <a:gd name="T1" fmla="*/ 29 h 104"/>
                    <a:gd name="T2" fmla="*/ 27 w 76"/>
                    <a:gd name="T3" fmla="*/ 0 h 104"/>
                    <a:gd name="T4" fmla="*/ 52 w 76"/>
                    <a:gd name="T5" fmla="*/ 29 h 104"/>
                    <a:gd name="T6" fmla="*/ 95 w 76"/>
                    <a:gd name="T7" fmla="*/ 6 h 104"/>
                    <a:gd name="T8" fmla="*/ 71 w 76"/>
                    <a:gd name="T9" fmla="*/ 54 h 104"/>
                    <a:gd name="T10" fmla="*/ 83 w 76"/>
                    <a:gd name="T11" fmla="*/ 76 h 104"/>
                    <a:gd name="T12" fmla="*/ 89 w 76"/>
                    <a:gd name="T13" fmla="*/ 96 h 104"/>
                    <a:gd name="T14" fmla="*/ 71 w 76"/>
                    <a:gd name="T15" fmla="*/ 117 h 104"/>
                    <a:gd name="T16" fmla="*/ 52 w 76"/>
                    <a:gd name="T17" fmla="*/ 96 h 104"/>
                    <a:gd name="T18" fmla="*/ 33 w 76"/>
                    <a:gd name="T19" fmla="*/ 76 h 104"/>
                    <a:gd name="T20" fmla="*/ 43 w 76"/>
                    <a:gd name="T21" fmla="*/ 108 h 104"/>
                    <a:gd name="T22" fmla="*/ 46 w 76"/>
                    <a:gd name="T23" fmla="*/ 117 h 104"/>
                    <a:gd name="T24" fmla="*/ 31 w 76"/>
                    <a:gd name="T25" fmla="*/ 165 h 104"/>
                    <a:gd name="T26" fmla="*/ 19 w 76"/>
                    <a:gd name="T27" fmla="*/ 161 h 104"/>
                    <a:gd name="T28" fmla="*/ 12 w 76"/>
                    <a:gd name="T29" fmla="*/ 142 h 104"/>
                    <a:gd name="T30" fmla="*/ 0 w 76"/>
                    <a:gd name="T31" fmla="*/ 86 h 104"/>
                    <a:gd name="T32" fmla="*/ 2 w 76"/>
                    <a:gd name="T33" fmla="*/ 48 h 104"/>
                    <a:gd name="T34" fmla="*/ 12 w 76"/>
                    <a:gd name="T35" fmla="*/ 29 h 104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59" name="Freeform 132"/>
                <p:cNvSpPr>
                  <a:spLocks/>
                </p:cNvSpPr>
                <p:nvPr userDrawn="1"/>
              </p:nvSpPr>
              <p:spPr bwMode="ltGray">
                <a:xfrm>
                  <a:off x="2368" y="2111"/>
                  <a:ext cx="46" cy="77"/>
                </a:xfrm>
                <a:custGeom>
                  <a:avLst/>
                  <a:gdLst>
                    <a:gd name="T0" fmla="*/ 5 w 37"/>
                    <a:gd name="T1" fmla="*/ 44 h 61"/>
                    <a:gd name="T2" fmla="*/ 20 w 37"/>
                    <a:gd name="T3" fmla="*/ 0 h 61"/>
                    <a:gd name="T4" fmla="*/ 24 w 37"/>
                    <a:gd name="T5" fmla="*/ 44 h 61"/>
                    <a:gd name="T6" fmla="*/ 57 w 37"/>
                    <a:gd name="T7" fmla="*/ 61 h 61"/>
                    <a:gd name="T8" fmla="*/ 30 w 37"/>
                    <a:gd name="T9" fmla="*/ 71 h 61"/>
                    <a:gd name="T10" fmla="*/ 7 w 37"/>
                    <a:gd name="T11" fmla="*/ 92 h 61"/>
                    <a:gd name="T12" fmla="*/ 1 w 37"/>
                    <a:gd name="T13" fmla="*/ 54 h 61"/>
                    <a:gd name="T14" fmla="*/ 5 w 37"/>
                    <a:gd name="T15" fmla="*/ 44 h 6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0" name="Freeform 133"/>
                <p:cNvSpPr>
                  <a:spLocks/>
                </p:cNvSpPr>
                <p:nvPr userDrawn="1"/>
              </p:nvSpPr>
              <p:spPr bwMode="ltGray">
                <a:xfrm>
                  <a:off x="2378" y="2230"/>
                  <a:ext cx="60" cy="36"/>
                </a:xfrm>
                <a:custGeom>
                  <a:avLst/>
                  <a:gdLst>
                    <a:gd name="T0" fmla="*/ 11 w 49"/>
                    <a:gd name="T1" fmla="*/ 0 h 29"/>
                    <a:gd name="T2" fmla="*/ 44 w 49"/>
                    <a:gd name="T3" fmla="*/ 0 h 29"/>
                    <a:gd name="T4" fmla="*/ 73 w 49"/>
                    <a:gd name="T5" fmla="*/ 25 h 29"/>
                    <a:gd name="T6" fmla="*/ 53 w 49"/>
                    <a:gd name="T7" fmla="*/ 21 h 29"/>
                    <a:gd name="T8" fmla="*/ 5 w 49"/>
                    <a:gd name="T9" fmla="*/ 25 h 29"/>
                    <a:gd name="T10" fmla="*/ 11 w 49"/>
                    <a:gd name="T11" fmla="*/ 0 h 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1" name="Freeform 134"/>
                <p:cNvSpPr>
                  <a:spLocks/>
                </p:cNvSpPr>
                <p:nvPr userDrawn="1"/>
              </p:nvSpPr>
              <p:spPr bwMode="ltGray">
                <a:xfrm>
                  <a:off x="2440" y="2174"/>
                  <a:ext cx="75" cy="61"/>
                </a:xfrm>
                <a:custGeom>
                  <a:avLst/>
                  <a:gdLst>
                    <a:gd name="T0" fmla="*/ 32 w 61"/>
                    <a:gd name="T1" fmla="*/ 61 h 48"/>
                    <a:gd name="T2" fmla="*/ 22 w 61"/>
                    <a:gd name="T3" fmla="*/ 42 h 48"/>
                    <a:gd name="T4" fmla="*/ 5 w 61"/>
                    <a:gd name="T5" fmla="*/ 36 h 48"/>
                    <a:gd name="T6" fmla="*/ 20 w 61"/>
                    <a:gd name="T7" fmla="*/ 13 h 48"/>
                    <a:gd name="T8" fmla="*/ 38 w 61"/>
                    <a:gd name="T9" fmla="*/ 0 h 48"/>
                    <a:gd name="T10" fmla="*/ 74 w 61"/>
                    <a:gd name="T11" fmla="*/ 17 h 48"/>
                    <a:gd name="T12" fmla="*/ 80 w 61"/>
                    <a:gd name="T13" fmla="*/ 32 h 48"/>
                    <a:gd name="T14" fmla="*/ 92 w 61"/>
                    <a:gd name="T15" fmla="*/ 52 h 48"/>
                    <a:gd name="T16" fmla="*/ 61 w 61"/>
                    <a:gd name="T17" fmla="*/ 61 h 48"/>
                    <a:gd name="T18" fmla="*/ 34 w 61"/>
                    <a:gd name="T19" fmla="*/ 71 h 48"/>
                    <a:gd name="T20" fmla="*/ 32 w 61"/>
                    <a:gd name="T21" fmla="*/ 61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2" name="Freeform 135"/>
                <p:cNvSpPr>
                  <a:spLocks/>
                </p:cNvSpPr>
                <p:nvPr userDrawn="1"/>
              </p:nvSpPr>
              <p:spPr bwMode="ltGray">
                <a:xfrm>
                  <a:off x="2461" y="2202"/>
                  <a:ext cx="353" cy="229"/>
                </a:xfrm>
                <a:custGeom>
                  <a:avLst/>
                  <a:gdLst>
                    <a:gd name="T0" fmla="*/ 70 w 286"/>
                    <a:gd name="T1" fmla="*/ 44 h 182"/>
                    <a:gd name="T2" fmla="*/ 54 w 286"/>
                    <a:gd name="T3" fmla="*/ 23 h 182"/>
                    <a:gd name="T4" fmla="*/ 39 w 286"/>
                    <a:gd name="T5" fmla="*/ 48 h 182"/>
                    <a:gd name="T6" fmla="*/ 0 w 286"/>
                    <a:gd name="T7" fmla="*/ 38 h 182"/>
                    <a:gd name="T8" fmla="*/ 15 w 286"/>
                    <a:gd name="T9" fmla="*/ 67 h 182"/>
                    <a:gd name="T10" fmla="*/ 25 w 286"/>
                    <a:gd name="T11" fmla="*/ 98 h 182"/>
                    <a:gd name="T12" fmla="*/ 37 w 286"/>
                    <a:gd name="T13" fmla="*/ 75 h 182"/>
                    <a:gd name="T14" fmla="*/ 46 w 286"/>
                    <a:gd name="T15" fmla="*/ 69 h 182"/>
                    <a:gd name="T16" fmla="*/ 73 w 286"/>
                    <a:gd name="T17" fmla="*/ 88 h 182"/>
                    <a:gd name="T18" fmla="*/ 106 w 286"/>
                    <a:gd name="T19" fmla="*/ 98 h 182"/>
                    <a:gd name="T20" fmla="*/ 135 w 286"/>
                    <a:gd name="T21" fmla="*/ 115 h 182"/>
                    <a:gd name="T22" fmla="*/ 162 w 286"/>
                    <a:gd name="T23" fmla="*/ 161 h 182"/>
                    <a:gd name="T24" fmla="*/ 158 w 286"/>
                    <a:gd name="T25" fmla="*/ 194 h 182"/>
                    <a:gd name="T26" fmla="*/ 149 w 286"/>
                    <a:gd name="T27" fmla="*/ 213 h 182"/>
                    <a:gd name="T28" fmla="*/ 186 w 286"/>
                    <a:gd name="T29" fmla="*/ 203 h 182"/>
                    <a:gd name="T30" fmla="*/ 214 w 286"/>
                    <a:gd name="T31" fmla="*/ 221 h 182"/>
                    <a:gd name="T32" fmla="*/ 255 w 286"/>
                    <a:gd name="T33" fmla="*/ 234 h 182"/>
                    <a:gd name="T34" fmla="*/ 265 w 286"/>
                    <a:gd name="T35" fmla="*/ 232 h 182"/>
                    <a:gd name="T36" fmla="*/ 255 w 286"/>
                    <a:gd name="T37" fmla="*/ 213 h 182"/>
                    <a:gd name="T38" fmla="*/ 272 w 286"/>
                    <a:gd name="T39" fmla="*/ 215 h 182"/>
                    <a:gd name="T40" fmla="*/ 284 w 286"/>
                    <a:gd name="T41" fmla="*/ 186 h 182"/>
                    <a:gd name="T42" fmla="*/ 307 w 286"/>
                    <a:gd name="T43" fmla="*/ 194 h 182"/>
                    <a:gd name="T44" fmla="*/ 326 w 286"/>
                    <a:gd name="T45" fmla="*/ 206 h 182"/>
                    <a:gd name="T46" fmla="*/ 372 w 286"/>
                    <a:gd name="T47" fmla="*/ 265 h 182"/>
                    <a:gd name="T48" fmla="*/ 399 w 286"/>
                    <a:gd name="T49" fmla="*/ 282 h 182"/>
                    <a:gd name="T50" fmla="*/ 433 w 286"/>
                    <a:gd name="T51" fmla="*/ 269 h 182"/>
                    <a:gd name="T52" fmla="*/ 409 w 286"/>
                    <a:gd name="T53" fmla="*/ 253 h 182"/>
                    <a:gd name="T54" fmla="*/ 390 w 286"/>
                    <a:gd name="T55" fmla="*/ 219 h 182"/>
                    <a:gd name="T56" fmla="*/ 381 w 286"/>
                    <a:gd name="T57" fmla="*/ 209 h 182"/>
                    <a:gd name="T58" fmla="*/ 378 w 286"/>
                    <a:gd name="T59" fmla="*/ 194 h 182"/>
                    <a:gd name="T60" fmla="*/ 359 w 286"/>
                    <a:gd name="T61" fmla="*/ 184 h 182"/>
                    <a:gd name="T62" fmla="*/ 365 w 286"/>
                    <a:gd name="T63" fmla="*/ 152 h 182"/>
                    <a:gd name="T64" fmla="*/ 336 w 286"/>
                    <a:gd name="T65" fmla="*/ 136 h 182"/>
                    <a:gd name="T66" fmla="*/ 320 w 286"/>
                    <a:gd name="T67" fmla="*/ 111 h 182"/>
                    <a:gd name="T68" fmla="*/ 290 w 286"/>
                    <a:gd name="T69" fmla="*/ 86 h 182"/>
                    <a:gd name="T70" fmla="*/ 255 w 286"/>
                    <a:gd name="T71" fmla="*/ 60 h 182"/>
                    <a:gd name="T72" fmla="*/ 238 w 286"/>
                    <a:gd name="T73" fmla="*/ 54 h 182"/>
                    <a:gd name="T74" fmla="*/ 183 w 286"/>
                    <a:gd name="T75" fmla="*/ 25 h 182"/>
                    <a:gd name="T76" fmla="*/ 156 w 286"/>
                    <a:gd name="T77" fmla="*/ 6 h 182"/>
                    <a:gd name="T78" fmla="*/ 146 w 286"/>
                    <a:gd name="T79" fmla="*/ 0 h 182"/>
                    <a:gd name="T80" fmla="*/ 106 w 286"/>
                    <a:gd name="T81" fmla="*/ 16 h 182"/>
                    <a:gd name="T82" fmla="*/ 85 w 286"/>
                    <a:gd name="T83" fmla="*/ 50 h 182"/>
                    <a:gd name="T84" fmla="*/ 70 w 286"/>
                    <a:gd name="T85" fmla="*/ 44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3" name="Freeform 136"/>
                <p:cNvSpPr>
                  <a:spLocks/>
                </p:cNvSpPr>
                <p:nvPr userDrawn="1"/>
              </p:nvSpPr>
              <p:spPr bwMode="ltGray">
                <a:xfrm>
                  <a:off x="2766" y="2227"/>
                  <a:ext cx="96" cy="98"/>
                </a:xfrm>
                <a:custGeom>
                  <a:avLst/>
                  <a:gdLst>
                    <a:gd name="T0" fmla="*/ 1 w 78"/>
                    <a:gd name="T1" fmla="*/ 92 h 78"/>
                    <a:gd name="T2" fmla="*/ 41 w 78"/>
                    <a:gd name="T3" fmla="*/ 94 h 78"/>
                    <a:gd name="T4" fmla="*/ 68 w 78"/>
                    <a:gd name="T5" fmla="*/ 75 h 78"/>
                    <a:gd name="T6" fmla="*/ 86 w 78"/>
                    <a:gd name="T7" fmla="*/ 48 h 78"/>
                    <a:gd name="T8" fmla="*/ 65 w 78"/>
                    <a:gd name="T9" fmla="*/ 23 h 78"/>
                    <a:gd name="T10" fmla="*/ 65 w 78"/>
                    <a:gd name="T11" fmla="*/ 6 h 78"/>
                    <a:gd name="T12" fmla="*/ 107 w 78"/>
                    <a:gd name="T13" fmla="*/ 41 h 78"/>
                    <a:gd name="T14" fmla="*/ 101 w 78"/>
                    <a:gd name="T15" fmla="*/ 85 h 78"/>
                    <a:gd name="T16" fmla="*/ 50 w 78"/>
                    <a:gd name="T17" fmla="*/ 123 h 78"/>
                    <a:gd name="T18" fmla="*/ 14 w 78"/>
                    <a:gd name="T19" fmla="*/ 104 h 78"/>
                    <a:gd name="T20" fmla="*/ 5 w 78"/>
                    <a:gd name="T21" fmla="*/ 98 h 78"/>
                    <a:gd name="T22" fmla="*/ 1 w 78"/>
                    <a:gd name="T23" fmla="*/ 92 h 7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4" name="Freeform 137"/>
                <p:cNvSpPr>
                  <a:spLocks/>
                </p:cNvSpPr>
                <p:nvPr userDrawn="1"/>
              </p:nvSpPr>
              <p:spPr bwMode="ltGray">
                <a:xfrm>
                  <a:off x="2971" y="2018"/>
                  <a:ext cx="21" cy="23"/>
                </a:xfrm>
                <a:custGeom>
                  <a:avLst/>
                  <a:gdLst>
                    <a:gd name="T0" fmla="*/ 5 w 17"/>
                    <a:gd name="T1" fmla="*/ 6 h 18"/>
                    <a:gd name="T2" fmla="*/ 5 w 17"/>
                    <a:gd name="T3" fmla="*/ 23 h 18"/>
                    <a:gd name="T4" fmla="*/ 5 w 17"/>
                    <a:gd name="T5" fmla="*/ 6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5" name="Freeform 138"/>
                <p:cNvSpPr>
                  <a:spLocks/>
                </p:cNvSpPr>
                <p:nvPr userDrawn="1"/>
              </p:nvSpPr>
              <p:spPr bwMode="ltGray">
                <a:xfrm>
                  <a:off x="3091" y="2169"/>
                  <a:ext cx="32" cy="28"/>
                </a:xfrm>
                <a:custGeom>
                  <a:avLst/>
                  <a:gdLst>
                    <a:gd name="T0" fmla="*/ 12 w 26"/>
                    <a:gd name="T1" fmla="*/ 23 h 22"/>
                    <a:gd name="T2" fmla="*/ 21 w 26"/>
                    <a:gd name="T3" fmla="*/ 0 h 22"/>
                    <a:gd name="T4" fmla="*/ 21 w 26"/>
                    <a:gd name="T5" fmla="*/ 36 h 22"/>
                    <a:gd name="T6" fmla="*/ 12 w 26"/>
                    <a:gd name="T7" fmla="*/ 23 h 2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6" name="Freeform 139"/>
                <p:cNvSpPr>
                  <a:spLocks/>
                </p:cNvSpPr>
                <p:nvPr userDrawn="1"/>
              </p:nvSpPr>
              <p:spPr bwMode="ltGray">
                <a:xfrm>
                  <a:off x="2699" y="1829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6 w 20"/>
                    <a:gd name="T3" fmla="*/ 4 h 15"/>
                    <a:gd name="T4" fmla="*/ 14 w 20"/>
                    <a:gd name="T5" fmla="*/ 19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7" name="Freeform 140"/>
                <p:cNvSpPr>
                  <a:spLocks/>
                </p:cNvSpPr>
                <p:nvPr userDrawn="1"/>
              </p:nvSpPr>
              <p:spPr bwMode="ltGray">
                <a:xfrm>
                  <a:off x="2494" y="1988"/>
                  <a:ext cx="25" cy="19"/>
                </a:xfrm>
                <a:custGeom>
                  <a:avLst/>
                  <a:gdLst>
                    <a:gd name="T0" fmla="*/ 11 w 20"/>
                    <a:gd name="T1" fmla="*/ 19 h 15"/>
                    <a:gd name="T2" fmla="*/ 24 w 20"/>
                    <a:gd name="T3" fmla="*/ 4 h 15"/>
                    <a:gd name="T4" fmla="*/ 24 w 20"/>
                    <a:gd name="T5" fmla="*/ 23 h 15"/>
                    <a:gd name="T6" fmla="*/ 11 w 20"/>
                    <a:gd name="T7" fmla="*/ 19 h 15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8" name="Freeform 141"/>
                <p:cNvSpPr>
                  <a:spLocks/>
                </p:cNvSpPr>
                <p:nvPr userDrawn="1"/>
              </p:nvSpPr>
              <p:spPr bwMode="ltGray">
                <a:xfrm>
                  <a:off x="2270" y="1940"/>
                  <a:ext cx="99" cy="101"/>
                </a:xfrm>
                <a:custGeom>
                  <a:avLst/>
                  <a:gdLst>
                    <a:gd name="T0" fmla="*/ 0 w 80"/>
                    <a:gd name="T1" fmla="*/ 80 h 80"/>
                    <a:gd name="T2" fmla="*/ 21 w 80"/>
                    <a:gd name="T3" fmla="*/ 38 h 80"/>
                    <a:gd name="T4" fmla="*/ 40 w 80"/>
                    <a:gd name="T5" fmla="*/ 32 h 80"/>
                    <a:gd name="T6" fmla="*/ 73 w 80"/>
                    <a:gd name="T7" fmla="*/ 29 h 80"/>
                    <a:gd name="T8" fmla="*/ 89 w 80"/>
                    <a:gd name="T9" fmla="*/ 0 h 80"/>
                    <a:gd name="T10" fmla="*/ 123 w 80"/>
                    <a:gd name="T11" fmla="*/ 64 h 80"/>
                    <a:gd name="T12" fmla="*/ 108 w 80"/>
                    <a:gd name="T13" fmla="*/ 90 h 80"/>
                    <a:gd name="T14" fmla="*/ 83 w 80"/>
                    <a:gd name="T15" fmla="*/ 98 h 80"/>
                    <a:gd name="T16" fmla="*/ 73 w 80"/>
                    <a:gd name="T17" fmla="*/ 128 h 80"/>
                    <a:gd name="T18" fmla="*/ 50 w 80"/>
                    <a:gd name="T19" fmla="*/ 109 h 80"/>
                    <a:gd name="T20" fmla="*/ 58 w 80"/>
                    <a:gd name="T21" fmla="*/ 83 h 80"/>
                    <a:gd name="T22" fmla="*/ 46 w 80"/>
                    <a:gd name="T23" fmla="*/ 44 h 80"/>
                    <a:gd name="T24" fmla="*/ 31 w 80"/>
                    <a:gd name="T25" fmla="*/ 77 h 80"/>
                    <a:gd name="T26" fmla="*/ 12 w 80"/>
                    <a:gd name="T27" fmla="*/ 90 h 80"/>
                    <a:gd name="T28" fmla="*/ 0 w 80"/>
                    <a:gd name="T29" fmla="*/ 80 h 8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69" name="Freeform 142"/>
                <p:cNvSpPr>
                  <a:spLocks/>
                </p:cNvSpPr>
                <p:nvPr userDrawn="1"/>
              </p:nvSpPr>
              <p:spPr bwMode="ltGray">
                <a:xfrm>
                  <a:off x="2236" y="1724"/>
                  <a:ext cx="116" cy="219"/>
                </a:xfrm>
                <a:custGeom>
                  <a:avLst/>
                  <a:gdLst>
                    <a:gd name="T0" fmla="*/ 21 w 94"/>
                    <a:gd name="T1" fmla="*/ 152 h 174"/>
                    <a:gd name="T2" fmla="*/ 39 w 94"/>
                    <a:gd name="T3" fmla="*/ 203 h 174"/>
                    <a:gd name="T4" fmla="*/ 48 w 94"/>
                    <a:gd name="T5" fmla="*/ 171 h 174"/>
                    <a:gd name="T6" fmla="*/ 79 w 94"/>
                    <a:gd name="T7" fmla="*/ 159 h 174"/>
                    <a:gd name="T8" fmla="*/ 70 w 94"/>
                    <a:gd name="T9" fmla="*/ 196 h 174"/>
                    <a:gd name="T10" fmla="*/ 100 w 94"/>
                    <a:gd name="T11" fmla="*/ 200 h 174"/>
                    <a:gd name="T12" fmla="*/ 116 w 94"/>
                    <a:gd name="T13" fmla="*/ 225 h 174"/>
                    <a:gd name="T14" fmla="*/ 89 w 94"/>
                    <a:gd name="T15" fmla="*/ 234 h 174"/>
                    <a:gd name="T16" fmla="*/ 112 w 94"/>
                    <a:gd name="T17" fmla="*/ 276 h 174"/>
                    <a:gd name="T18" fmla="*/ 128 w 94"/>
                    <a:gd name="T19" fmla="*/ 244 h 174"/>
                    <a:gd name="T20" fmla="*/ 125 w 94"/>
                    <a:gd name="T21" fmla="*/ 177 h 174"/>
                    <a:gd name="T22" fmla="*/ 91 w 94"/>
                    <a:gd name="T23" fmla="*/ 167 h 174"/>
                    <a:gd name="T24" fmla="*/ 77 w 94"/>
                    <a:gd name="T25" fmla="*/ 130 h 174"/>
                    <a:gd name="T26" fmla="*/ 52 w 94"/>
                    <a:gd name="T27" fmla="*/ 130 h 174"/>
                    <a:gd name="T28" fmla="*/ 46 w 94"/>
                    <a:gd name="T29" fmla="*/ 111 h 174"/>
                    <a:gd name="T30" fmla="*/ 64 w 94"/>
                    <a:gd name="T31" fmla="*/ 67 h 174"/>
                    <a:gd name="T32" fmla="*/ 46 w 94"/>
                    <a:gd name="T33" fmla="*/ 0 h 174"/>
                    <a:gd name="T34" fmla="*/ 27 w 94"/>
                    <a:gd name="T35" fmla="*/ 35 h 174"/>
                    <a:gd name="T36" fmla="*/ 6 w 94"/>
                    <a:gd name="T37" fmla="*/ 73 h 174"/>
                    <a:gd name="T38" fmla="*/ 21 w 94"/>
                    <a:gd name="T39" fmla="*/ 121 h 174"/>
                    <a:gd name="T40" fmla="*/ 21 w 94"/>
                    <a:gd name="T41" fmla="*/ 152 h 17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0" name="Freeform 143"/>
                <p:cNvSpPr>
                  <a:spLocks/>
                </p:cNvSpPr>
                <p:nvPr userDrawn="1"/>
              </p:nvSpPr>
              <p:spPr bwMode="ltGray">
                <a:xfrm>
                  <a:off x="2268" y="1885"/>
                  <a:ext cx="39" cy="63"/>
                </a:xfrm>
                <a:custGeom>
                  <a:avLst/>
                  <a:gdLst>
                    <a:gd name="T0" fmla="*/ 9 w 32"/>
                    <a:gd name="T1" fmla="*/ 38 h 50"/>
                    <a:gd name="T2" fmla="*/ 18 w 32"/>
                    <a:gd name="T3" fmla="*/ 0 h 50"/>
                    <a:gd name="T4" fmla="*/ 29 w 32"/>
                    <a:gd name="T5" fmla="*/ 25 h 50"/>
                    <a:gd name="T6" fmla="*/ 33 w 32"/>
                    <a:gd name="T7" fmla="*/ 38 h 50"/>
                    <a:gd name="T8" fmla="*/ 41 w 32"/>
                    <a:gd name="T9" fmla="*/ 42 h 50"/>
                    <a:gd name="T10" fmla="*/ 48 w 32"/>
                    <a:gd name="T11" fmla="*/ 60 h 50"/>
                    <a:gd name="T12" fmla="*/ 27 w 32"/>
                    <a:gd name="T13" fmla="*/ 79 h 50"/>
                    <a:gd name="T14" fmla="*/ 9 w 32"/>
                    <a:gd name="T15" fmla="*/ 38 h 5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1" name="Freeform 144"/>
                <p:cNvSpPr>
                  <a:spLocks/>
                </p:cNvSpPr>
                <p:nvPr userDrawn="1"/>
              </p:nvSpPr>
              <p:spPr bwMode="ltGray">
                <a:xfrm>
                  <a:off x="2186" y="1900"/>
                  <a:ext cx="53" cy="63"/>
                </a:xfrm>
                <a:custGeom>
                  <a:avLst/>
                  <a:gdLst>
                    <a:gd name="T0" fmla="*/ 0 w 43"/>
                    <a:gd name="T1" fmla="*/ 69 h 50"/>
                    <a:gd name="T2" fmla="*/ 33 w 43"/>
                    <a:gd name="T3" fmla="*/ 32 h 50"/>
                    <a:gd name="T4" fmla="*/ 54 w 43"/>
                    <a:gd name="T5" fmla="*/ 0 h 50"/>
                    <a:gd name="T6" fmla="*/ 37 w 43"/>
                    <a:gd name="T7" fmla="*/ 44 h 50"/>
                    <a:gd name="T8" fmla="*/ 2 w 43"/>
                    <a:gd name="T9" fmla="*/ 79 h 50"/>
                    <a:gd name="T10" fmla="*/ 0 w 43"/>
                    <a:gd name="T11" fmla="*/ 69 h 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2" name="Freeform 145"/>
                <p:cNvSpPr>
                  <a:spLocks/>
                </p:cNvSpPr>
                <p:nvPr userDrawn="1"/>
              </p:nvSpPr>
              <p:spPr bwMode="ltGray">
                <a:xfrm>
                  <a:off x="4822" y="1824"/>
                  <a:ext cx="1268" cy="1779"/>
                </a:xfrm>
                <a:custGeom>
                  <a:avLst/>
                  <a:gdLst>
                    <a:gd name="T0" fmla="*/ 604 w 1026"/>
                    <a:gd name="T1" fmla="*/ 104 h 1413"/>
                    <a:gd name="T2" fmla="*/ 682 w 1026"/>
                    <a:gd name="T3" fmla="*/ 0 h 1413"/>
                    <a:gd name="T4" fmla="*/ 706 w 1026"/>
                    <a:gd name="T5" fmla="*/ 29 h 1413"/>
                    <a:gd name="T6" fmla="*/ 746 w 1026"/>
                    <a:gd name="T7" fmla="*/ 24 h 1413"/>
                    <a:gd name="T8" fmla="*/ 816 w 1026"/>
                    <a:gd name="T9" fmla="*/ 43 h 1413"/>
                    <a:gd name="T10" fmla="*/ 875 w 1026"/>
                    <a:gd name="T11" fmla="*/ 53 h 1413"/>
                    <a:gd name="T12" fmla="*/ 939 w 1026"/>
                    <a:gd name="T13" fmla="*/ 43 h 1413"/>
                    <a:gd name="T14" fmla="*/ 1022 w 1026"/>
                    <a:gd name="T15" fmla="*/ 176 h 1413"/>
                    <a:gd name="T16" fmla="*/ 1081 w 1026"/>
                    <a:gd name="T17" fmla="*/ 204 h 1413"/>
                    <a:gd name="T18" fmla="*/ 1154 w 1026"/>
                    <a:gd name="T19" fmla="*/ 214 h 1413"/>
                    <a:gd name="T20" fmla="*/ 1196 w 1026"/>
                    <a:gd name="T21" fmla="*/ 271 h 1413"/>
                    <a:gd name="T22" fmla="*/ 1228 w 1026"/>
                    <a:gd name="T23" fmla="*/ 361 h 1413"/>
                    <a:gd name="T24" fmla="*/ 1200 w 1026"/>
                    <a:gd name="T25" fmla="*/ 428 h 1413"/>
                    <a:gd name="T26" fmla="*/ 1274 w 1026"/>
                    <a:gd name="T27" fmla="*/ 466 h 1413"/>
                    <a:gd name="T28" fmla="*/ 1361 w 1026"/>
                    <a:gd name="T29" fmla="*/ 504 h 1413"/>
                    <a:gd name="T30" fmla="*/ 1366 w 1026"/>
                    <a:gd name="T31" fmla="*/ 528 h 1413"/>
                    <a:gd name="T32" fmla="*/ 1406 w 1026"/>
                    <a:gd name="T33" fmla="*/ 514 h 1413"/>
                    <a:gd name="T34" fmla="*/ 1513 w 1026"/>
                    <a:gd name="T35" fmla="*/ 599 h 1413"/>
                    <a:gd name="T36" fmla="*/ 1567 w 1026"/>
                    <a:gd name="T37" fmla="*/ 647 h 1413"/>
                    <a:gd name="T38" fmla="*/ 1484 w 1026"/>
                    <a:gd name="T39" fmla="*/ 832 h 1413"/>
                    <a:gd name="T40" fmla="*/ 1420 w 1026"/>
                    <a:gd name="T41" fmla="*/ 899 h 1413"/>
                    <a:gd name="T42" fmla="*/ 1379 w 1026"/>
                    <a:gd name="T43" fmla="*/ 1022 h 1413"/>
                    <a:gd name="T44" fmla="*/ 1288 w 1026"/>
                    <a:gd name="T45" fmla="*/ 1175 h 1413"/>
                    <a:gd name="T46" fmla="*/ 1178 w 1026"/>
                    <a:gd name="T47" fmla="*/ 1255 h 1413"/>
                    <a:gd name="T48" fmla="*/ 1095 w 1026"/>
                    <a:gd name="T49" fmla="*/ 1284 h 1413"/>
                    <a:gd name="T50" fmla="*/ 1063 w 1026"/>
                    <a:gd name="T51" fmla="*/ 1327 h 1413"/>
                    <a:gd name="T52" fmla="*/ 980 w 1026"/>
                    <a:gd name="T53" fmla="*/ 1437 h 1413"/>
                    <a:gd name="T54" fmla="*/ 838 w 1026"/>
                    <a:gd name="T55" fmla="*/ 1565 h 1413"/>
                    <a:gd name="T56" fmla="*/ 733 w 1026"/>
                    <a:gd name="T57" fmla="*/ 1622 h 1413"/>
                    <a:gd name="T58" fmla="*/ 701 w 1026"/>
                    <a:gd name="T59" fmla="*/ 1654 h 1413"/>
                    <a:gd name="T60" fmla="*/ 614 w 1026"/>
                    <a:gd name="T61" fmla="*/ 1740 h 1413"/>
                    <a:gd name="T62" fmla="*/ 509 w 1026"/>
                    <a:gd name="T63" fmla="*/ 1783 h 1413"/>
                    <a:gd name="T64" fmla="*/ 445 w 1026"/>
                    <a:gd name="T65" fmla="*/ 1783 h 1413"/>
                    <a:gd name="T66" fmla="*/ 431 w 1026"/>
                    <a:gd name="T67" fmla="*/ 1865 h 1413"/>
                    <a:gd name="T68" fmla="*/ 349 w 1026"/>
                    <a:gd name="T69" fmla="*/ 1930 h 1413"/>
                    <a:gd name="T70" fmla="*/ 266 w 1026"/>
                    <a:gd name="T71" fmla="*/ 1978 h 1413"/>
                    <a:gd name="T72" fmla="*/ 239 w 1026"/>
                    <a:gd name="T73" fmla="*/ 2036 h 1413"/>
                    <a:gd name="T74" fmla="*/ 179 w 1026"/>
                    <a:gd name="T75" fmla="*/ 2082 h 1413"/>
                    <a:gd name="T76" fmla="*/ 96 w 1026"/>
                    <a:gd name="T77" fmla="*/ 2135 h 1413"/>
                    <a:gd name="T78" fmla="*/ 83 w 1026"/>
                    <a:gd name="T79" fmla="*/ 2187 h 1413"/>
                    <a:gd name="T80" fmla="*/ 59 w 1026"/>
                    <a:gd name="T81" fmla="*/ 2235 h 1413"/>
                    <a:gd name="T82" fmla="*/ 27 w 1026"/>
                    <a:gd name="T83" fmla="*/ 2173 h 1413"/>
                    <a:gd name="T84" fmla="*/ 32 w 1026"/>
                    <a:gd name="T85" fmla="*/ 2111 h 1413"/>
                    <a:gd name="T86" fmla="*/ 161 w 1026"/>
                    <a:gd name="T87" fmla="*/ 1926 h 1413"/>
                    <a:gd name="T88" fmla="*/ 306 w 1026"/>
                    <a:gd name="T89" fmla="*/ 1736 h 1413"/>
                    <a:gd name="T90" fmla="*/ 357 w 1026"/>
                    <a:gd name="T91" fmla="*/ 1659 h 1413"/>
                    <a:gd name="T92" fmla="*/ 481 w 1026"/>
                    <a:gd name="T93" fmla="*/ 1464 h 1413"/>
                    <a:gd name="T94" fmla="*/ 518 w 1026"/>
                    <a:gd name="T95" fmla="*/ 1398 h 1413"/>
                    <a:gd name="T96" fmla="*/ 582 w 1026"/>
                    <a:gd name="T97" fmla="*/ 1303 h 1413"/>
                    <a:gd name="T98" fmla="*/ 623 w 1026"/>
                    <a:gd name="T99" fmla="*/ 1204 h 1413"/>
                    <a:gd name="T100" fmla="*/ 633 w 1026"/>
                    <a:gd name="T101" fmla="*/ 993 h 1413"/>
                    <a:gd name="T102" fmla="*/ 577 w 1026"/>
                    <a:gd name="T103" fmla="*/ 904 h 1413"/>
                    <a:gd name="T104" fmla="*/ 564 w 1026"/>
                    <a:gd name="T105" fmla="*/ 794 h 1413"/>
                    <a:gd name="T106" fmla="*/ 545 w 1026"/>
                    <a:gd name="T107" fmla="*/ 737 h 1413"/>
                    <a:gd name="T108" fmla="*/ 504 w 1026"/>
                    <a:gd name="T109" fmla="*/ 647 h 1413"/>
                    <a:gd name="T110" fmla="*/ 523 w 1026"/>
                    <a:gd name="T111" fmla="*/ 543 h 1413"/>
                    <a:gd name="T112" fmla="*/ 499 w 1026"/>
                    <a:gd name="T113" fmla="*/ 480 h 1413"/>
                    <a:gd name="T114" fmla="*/ 596 w 1026"/>
                    <a:gd name="T115" fmla="*/ 290 h 1413"/>
                    <a:gd name="T116" fmla="*/ 550 w 1026"/>
                    <a:gd name="T117" fmla="*/ 128 h 1413"/>
                    <a:gd name="T118" fmla="*/ 555 w 1026"/>
                    <a:gd name="T119" fmla="*/ 110 h 141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0" t="0" r="r" b="b"/>
                  <a:pathLst>
                    <a:path w="1026" h="1413">
                      <a:moveTo>
                        <a:pt x="363" y="69"/>
                      </a:moveTo>
                      <a:cubicBezTo>
                        <a:pt x="376" y="78"/>
                        <a:pt x="383" y="74"/>
                        <a:pt x="396" y="66"/>
                      </a:cubicBezTo>
                      <a:cubicBezTo>
                        <a:pt x="391" y="42"/>
                        <a:pt x="396" y="27"/>
                        <a:pt x="420" y="21"/>
                      </a:cubicBezTo>
                      <a:cubicBezTo>
                        <a:pt x="430" y="15"/>
                        <a:pt x="437" y="6"/>
                        <a:pt x="447" y="0"/>
                      </a:cubicBezTo>
                      <a:cubicBezTo>
                        <a:pt x="450" y="1"/>
                        <a:pt x="456" y="0"/>
                        <a:pt x="456" y="3"/>
                      </a:cubicBezTo>
                      <a:cubicBezTo>
                        <a:pt x="459" y="22"/>
                        <a:pt x="437" y="24"/>
                        <a:pt x="462" y="18"/>
                      </a:cubicBezTo>
                      <a:cubicBezTo>
                        <a:pt x="465" y="15"/>
                        <a:pt x="467" y="9"/>
                        <a:pt x="471" y="9"/>
                      </a:cubicBezTo>
                      <a:cubicBezTo>
                        <a:pt x="477" y="8"/>
                        <a:pt x="483" y="13"/>
                        <a:pt x="489" y="15"/>
                      </a:cubicBezTo>
                      <a:cubicBezTo>
                        <a:pt x="492" y="16"/>
                        <a:pt x="498" y="18"/>
                        <a:pt x="498" y="18"/>
                      </a:cubicBezTo>
                      <a:cubicBezTo>
                        <a:pt x="506" y="31"/>
                        <a:pt x="517" y="25"/>
                        <a:pt x="534" y="27"/>
                      </a:cubicBezTo>
                      <a:cubicBezTo>
                        <a:pt x="538" y="39"/>
                        <a:pt x="543" y="41"/>
                        <a:pt x="555" y="45"/>
                      </a:cubicBezTo>
                      <a:cubicBezTo>
                        <a:pt x="561" y="41"/>
                        <a:pt x="567" y="37"/>
                        <a:pt x="573" y="33"/>
                      </a:cubicBezTo>
                      <a:cubicBezTo>
                        <a:pt x="576" y="31"/>
                        <a:pt x="582" y="27"/>
                        <a:pt x="582" y="27"/>
                      </a:cubicBezTo>
                      <a:cubicBezTo>
                        <a:pt x="615" y="49"/>
                        <a:pt x="585" y="37"/>
                        <a:pt x="615" y="27"/>
                      </a:cubicBezTo>
                      <a:cubicBezTo>
                        <a:pt x="633" y="33"/>
                        <a:pt x="624" y="50"/>
                        <a:pt x="639" y="60"/>
                      </a:cubicBezTo>
                      <a:cubicBezTo>
                        <a:pt x="643" y="73"/>
                        <a:pt x="658" y="104"/>
                        <a:pt x="669" y="111"/>
                      </a:cubicBezTo>
                      <a:cubicBezTo>
                        <a:pt x="683" y="132"/>
                        <a:pt x="674" y="127"/>
                        <a:pt x="690" y="132"/>
                      </a:cubicBezTo>
                      <a:cubicBezTo>
                        <a:pt x="696" y="131"/>
                        <a:pt x="702" y="130"/>
                        <a:pt x="708" y="129"/>
                      </a:cubicBezTo>
                      <a:cubicBezTo>
                        <a:pt x="714" y="127"/>
                        <a:pt x="726" y="123"/>
                        <a:pt x="726" y="123"/>
                      </a:cubicBezTo>
                      <a:cubicBezTo>
                        <a:pt x="738" y="126"/>
                        <a:pt x="746" y="128"/>
                        <a:pt x="756" y="135"/>
                      </a:cubicBezTo>
                      <a:cubicBezTo>
                        <a:pt x="777" y="167"/>
                        <a:pt x="744" y="118"/>
                        <a:pt x="771" y="153"/>
                      </a:cubicBezTo>
                      <a:cubicBezTo>
                        <a:pt x="775" y="159"/>
                        <a:pt x="783" y="171"/>
                        <a:pt x="783" y="171"/>
                      </a:cubicBezTo>
                      <a:cubicBezTo>
                        <a:pt x="787" y="185"/>
                        <a:pt x="793" y="196"/>
                        <a:pt x="798" y="210"/>
                      </a:cubicBezTo>
                      <a:cubicBezTo>
                        <a:pt x="800" y="216"/>
                        <a:pt x="802" y="222"/>
                        <a:pt x="804" y="228"/>
                      </a:cubicBezTo>
                      <a:cubicBezTo>
                        <a:pt x="805" y="231"/>
                        <a:pt x="807" y="237"/>
                        <a:pt x="807" y="237"/>
                      </a:cubicBezTo>
                      <a:cubicBezTo>
                        <a:pt x="803" y="250"/>
                        <a:pt x="791" y="255"/>
                        <a:pt x="786" y="270"/>
                      </a:cubicBezTo>
                      <a:cubicBezTo>
                        <a:pt x="791" y="286"/>
                        <a:pt x="797" y="277"/>
                        <a:pt x="804" y="267"/>
                      </a:cubicBezTo>
                      <a:cubicBezTo>
                        <a:pt x="833" y="271"/>
                        <a:pt x="829" y="269"/>
                        <a:pt x="834" y="294"/>
                      </a:cubicBezTo>
                      <a:cubicBezTo>
                        <a:pt x="847" y="285"/>
                        <a:pt x="854" y="289"/>
                        <a:pt x="867" y="297"/>
                      </a:cubicBezTo>
                      <a:cubicBezTo>
                        <a:pt x="874" y="308"/>
                        <a:pt x="879" y="314"/>
                        <a:pt x="891" y="318"/>
                      </a:cubicBezTo>
                      <a:cubicBezTo>
                        <a:pt x="892" y="321"/>
                        <a:pt x="895" y="324"/>
                        <a:pt x="894" y="327"/>
                      </a:cubicBezTo>
                      <a:cubicBezTo>
                        <a:pt x="891" y="334"/>
                        <a:pt x="873" y="326"/>
                        <a:pt x="894" y="333"/>
                      </a:cubicBezTo>
                      <a:cubicBezTo>
                        <a:pt x="900" y="331"/>
                        <a:pt x="906" y="329"/>
                        <a:pt x="912" y="327"/>
                      </a:cubicBezTo>
                      <a:cubicBezTo>
                        <a:pt x="915" y="326"/>
                        <a:pt x="921" y="324"/>
                        <a:pt x="921" y="324"/>
                      </a:cubicBezTo>
                      <a:cubicBezTo>
                        <a:pt x="940" y="336"/>
                        <a:pt x="960" y="339"/>
                        <a:pt x="978" y="351"/>
                      </a:cubicBezTo>
                      <a:cubicBezTo>
                        <a:pt x="981" y="361"/>
                        <a:pt x="987" y="368"/>
                        <a:pt x="990" y="378"/>
                      </a:cubicBezTo>
                      <a:cubicBezTo>
                        <a:pt x="999" y="376"/>
                        <a:pt x="1010" y="370"/>
                        <a:pt x="1017" y="381"/>
                      </a:cubicBezTo>
                      <a:cubicBezTo>
                        <a:pt x="1022" y="389"/>
                        <a:pt x="1026" y="408"/>
                        <a:pt x="1026" y="408"/>
                      </a:cubicBezTo>
                      <a:cubicBezTo>
                        <a:pt x="1022" y="438"/>
                        <a:pt x="1023" y="471"/>
                        <a:pt x="996" y="489"/>
                      </a:cubicBezTo>
                      <a:cubicBezTo>
                        <a:pt x="991" y="497"/>
                        <a:pt x="976" y="514"/>
                        <a:pt x="972" y="525"/>
                      </a:cubicBezTo>
                      <a:cubicBezTo>
                        <a:pt x="970" y="531"/>
                        <a:pt x="972" y="541"/>
                        <a:pt x="966" y="543"/>
                      </a:cubicBezTo>
                      <a:cubicBezTo>
                        <a:pt x="951" y="548"/>
                        <a:pt x="943" y="558"/>
                        <a:pt x="930" y="567"/>
                      </a:cubicBezTo>
                      <a:cubicBezTo>
                        <a:pt x="925" y="583"/>
                        <a:pt x="916" y="596"/>
                        <a:pt x="912" y="612"/>
                      </a:cubicBezTo>
                      <a:cubicBezTo>
                        <a:pt x="909" y="623"/>
                        <a:pt x="909" y="635"/>
                        <a:pt x="903" y="645"/>
                      </a:cubicBezTo>
                      <a:cubicBezTo>
                        <a:pt x="899" y="651"/>
                        <a:pt x="893" y="656"/>
                        <a:pt x="891" y="663"/>
                      </a:cubicBezTo>
                      <a:cubicBezTo>
                        <a:pt x="881" y="692"/>
                        <a:pt x="870" y="723"/>
                        <a:pt x="843" y="741"/>
                      </a:cubicBezTo>
                      <a:cubicBezTo>
                        <a:pt x="837" y="758"/>
                        <a:pt x="830" y="759"/>
                        <a:pt x="816" y="768"/>
                      </a:cubicBezTo>
                      <a:cubicBezTo>
                        <a:pt x="805" y="784"/>
                        <a:pt x="789" y="787"/>
                        <a:pt x="771" y="792"/>
                      </a:cubicBezTo>
                      <a:cubicBezTo>
                        <a:pt x="750" y="806"/>
                        <a:pt x="760" y="802"/>
                        <a:pt x="744" y="807"/>
                      </a:cubicBezTo>
                      <a:cubicBezTo>
                        <a:pt x="735" y="804"/>
                        <a:pt x="717" y="810"/>
                        <a:pt x="717" y="810"/>
                      </a:cubicBezTo>
                      <a:cubicBezTo>
                        <a:pt x="713" y="816"/>
                        <a:pt x="710" y="823"/>
                        <a:pt x="705" y="828"/>
                      </a:cubicBezTo>
                      <a:cubicBezTo>
                        <a:pt x="702" y="831"/>
                        <a:pt x="698" y="834"/>
                        <a:pt x="696" y="837"/>
                      </a:cubicBezTo>
                      <a:cubicBezTo>
                        <a:pt x="684" y="853"/>
                        <a:pt x="680" y="880"/>
                        <a:pt x="666" y="894"/>
                      </a:cubicBezTo>
                      <a:cubicBezTo>
                        <a:pt x="659" y="901"/>
                        <a:pt x="698" y="916"/>
                        <a:pt x="642" y="906"/>
                      </a:cubicBezTo>
                      <a:lnTo>
                        <a:pt x="606" y="948"/>
                      </a:lnTo>
                      <a:lnTo>
                        <a:pt x="549" y="987"/>
                      </a:lnTo>
                      <a:lnTo>
                        <a:pt x="525" y="1023"/>
                      </a:lnTo>
                      <a:lnTo>
                        <a:pt x="480" y="1023"/>
                      </a:lnTo>
                      <a:lnTo>
                        <a:pt x="459" y="1017"/>
                      </a:lnTo>
                      <a:lnTo>
                        <a:pt x="459" y="1044"/>
                      </a:lnTo>
                      <a:lnTo>
                        <a:pt x="435" y="1080"/>
                      </a:lnTo>
                      <a:lnTo>
                        <a:pt x="402" y="1098"/>
                      </a:lnTo>
                      <a:lnTo>
                        <a:pt x="351" y="1101"/>
                      </a:lnTo>
                      <a:lnTo>
                        <a:pt x="333" y="1125"/>
                      </a:lnTo>
                      <a:lnTo>
                        <a:pt x="306" y="1146"/>
                      </a:lnTo>
                      <a:lnTo>
                        <a:pt x="291" y="1125"/>
                      </a:lnTo>
                      <a:lnTo>
                        <a:pt x="276" y="1158"/>
                      </a:lnTo>
                      <a:lnTo>
                        <a:pt x="282" y="1176"/>
                      </a:lnTo>
                      <a:lnTo>
                        <a:pt x="249" y="1191"/>
                      </a:lnTo>
                      <a:lnTo>
                        <a:pt x="228" y="1218"/>
                      </a:lnTo>
                      <a:lnTo>
                        <a:pt x="201" y="1215"/>
                      </a:lnTo>
                      <a:lnTo>
                        <a:pt x="174" y="1248"/>
                      </a:lnTo>
                      <a:lnTo>
                        <a:pt x="177" y="1263"/>
                      </a:lnTo>
                      <a:lnTo>
                        <a:pt x="156" y="1284"/>
                      </a:lnTo>
                      <a:lnTo>
                        <a:pt x="138" y="1290"/>
                      </a:lnTo>
                      <a:lnTo>
                        <a:pt x="117" y="1314"/>
                      </a:lnTo>
                      <a:lnTo>
                        <a:pt x="96" y="1314"/>
                      </a:lnTo>
                      <a:lnTo>
                        <a:pt x="63" y="1347"/>
                      </a:lnTo>
                      <a:lnTo>
                        <a:pt x="39" y="1368"/>
                      </a:lnTo>
                      <a:lnTo>
                        <a:pt x="54" y="1380"/>
                      </a:lnTo>
                      <a:lnTo>
                        <a:pt x="66" y="1413"/>
                      </a:lnTo>
                      <a:lnTo>
                        <a:pt x="39" y="1410"/>
                      </a:lnTo>
                      <a:lnTo>
                        <a:pt x="0" y="1392"/>
                      </a:lnTo>
                      <a:lnTo>
                        <a:pt x="18" y="1371"/>
                      </a:lnTo>
                      <a:lnTo>
                        <a:pt x="9" y="1344"/>
                      </a:lnTo>
                      <a:lnTo>
                        <a:pt x="21" y="1332"/>
                      </a:lnTo>
                      <a:lnTo>
                        <a:pt x="45" y="1305"/>
                      </a:lnTo>
                      <a:lnTo>
                        <a:pt x="105" y="1215"/>
                      </a:lnTo>
                      <a:lnTo>
                        <a:pt x="159" y="1134"/>
                      </a:lnTo>
                      <a:lnTo>
                        <a:pt x="201" y="1095"/>
                      </a:lnTo>
                      <a:lnTo>
                        <a:pt x="219" y="1053"/>
                      </a:lnTo>
                      <a:lnTo>
                        <a:pt x="234" y="1047"/>
                      </a:lnTo>
                      <a:lnTo>
                        <a:pt x="300" y="966"/>
                      </a:lnTo>
                      <a:lnTo>
                        <a:pt x="315" y="924"/>
                      </a:lnTo>
                      <a:lnTo>
                        <a:pt x="333" y="912"/>
                      </a:lnTo>
                      <a:lnTo>
                        <a:pt x="339" y="882"/>
                      </a:lnTo>
                      <a:lnTo>
                        <a:pt x="357" y="858"/>
                      </a:lnTo>
                      <a:cubicBezTo>
                        <a:pt x="364" y="844"/>
                        <a:pt x="370" y="833"/>
                        <a:pt x="381" y="822"/>
                      </a:cubicBezTo>
                      <a:cubicBezTo>
                        <a:pt x="386" y="806"/>
                        <a:pt x="382" y="816"/>
                        <a:pt x="396" y="795"/>
                      </a:cubicBezTo>
                      <a:cubicBezTo>
                        <a:pt x="401" y="787"/>
                        <a:pt x="405" y="769"/>
                        <a:pt x="408" y="759"/>
                      </a:cubicBezTo>
                      <a:cubicBezTo>
                        <a:pt x="418" y="728"/>
                        <a:pt x="428" y="697"/>
                        <a:pt x="438" y="666"/>
                      </a:cubicBezTo>
                      <a:cubicBezTo>
                        <a:pt x="434" y="648"/>
                        <a:pt x="429" y="637"/>
                        <a:pt x="414" y="627"/>
                      </a:cubicBezTo>
                      <a:lnTo>
                        <a:pt x="387" y="597"/>
                      </a:lnTo>
                      <a:cubicBezTo>
                        <a:pt x="387" y="597"/>
                        <a:pt x="378" y="570"/>
                        <a:pt x="378" y="570"/>
                      </a:cubicBezTo>
                      <a:cubicBezTo>
                        <a:pt x="377" y="567"/>
                        <a:pt x="375" y="561"/>
                        <a:pt x="375" y="561"/>
                      </a:cubicBezTo>
                      <a:cubicBezTo>
                        <a:pt x="374" y="551"/>
                        <a:pt x="372" y="516"/>
                        <a:pt x="369" y="501"/>
                      </a:cubicBezTo>
                      <a:cubicBezTo>
                        <a:pt x="369" y="501"/>
                        <a:pt x="362" y="479"/>
                        <a:pt x="360" y="474"/>
                      </a:cubicBezTo>
                      <a:cubicBezTo>
                        <a:pt x="359" y="471"/>
                        <a:pt x="357" y="465"/>
                        <a:pt x="357" y="465"/>
                      </a:cubicBezTo>
                      <a:cubicBezTo>
                        <a:pt x="356" y="460"/>
                        <a:pt x="354" y="420"/>
                        <a:pt x="348" y="414"/>
                      </a:cubicBezTo>
                      <a:cubicBezTo>
                        <a:pt x="344" y="410"/>
                        <a:pt x="330" y="408"/>
                        <a:pt x="330" y="408"/>
                      </a:cubicBezTo>
                      <a:cubicBezTo>
                        <a:pt x="325" y="393"/>
                        <a:pt x="329" y="379"/>
                        <a:pt x="324" y="363"/>
                      </a:cubicBezTo>
                      <a:cubicBezTo>
                        <a:pt x="328" y="351"/>
                        <a:pt x="335" y="353"/>
                        <a:pt x="342" y="342"/>
                      </a:cubicBezTo>
                      <a:cubicBezTo>
                        <a:pt x="346" y="327"/>
                        <a:pt x="346" y="321"/>
                        <a:pt x="333" y="312"/>
                      </a:cubicBezTo>
                      <a:cubicBezTo>
                        <a:pt x="331" y="309"/>
                        <a:pt x="327" y="307"/>
                        <a:pt x="327" y="303"/>
                      </a:cubicBezTo>
                      <a:cubicBezTo>
                        <a:pt x="327" y="285"/>
                        <a:pt x="348" y="234"/>
                        <a:pt x="366" y="228"/>
                      </a:cubicBezTo>
                      <a:cubicBezTo>
                        <a:pt x="372" y="211"/>
                        <a:pt x="384" y="200"/>
                        <a:pt x="390" y="183"/>
                      </a:cubicBezTo>
                      <a:cubicBezTo>
                        <a:pt x="382" y="158"/>
                        <a:pt x="381" y="161"/>
                        <a:pt x="387" y="132"/>
                      </a:cubicBezTo>
                      <a:cubicBezTo>
                        <a:pt x="381" y="114"/>
                        <a:pt x="376" y="91"/>
                        <a:pt x="360" y="81"/>
                      </a:cubicBezTo>
                      <a:cubicBezTo>
                        <a:pt x="352" y="69"/>
                        <a:pt x="339" y="70"/>
                        <a:pt x="354" y="60"/>
                      </a:cubicBezTo>
                      <a:cubicBezTo>
                        <a:pt x="365" y="64"/>
                        <a:pt x="363" y="60"/>
                        <a:pt x="363" y="6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3" name="Freeform 146"/>
                <p:cNvSpPr>
                  <a:spLocks/>
                </p:cNvSpPr>
                <p:nvPr userDrawn="1"/>
              </p:nvSpPr>
              <p:spPr bwMode="ltGray">
                <a:xfrm>
                  <a:off x="5015" y="3516"/>
                  <a:ext cx="58" cy="49"/>
                </a:xfrm>
                <a:custGeom>
                  <a:avLst/>
                  <a:gdLst>
                    <a:gd name="T0" fmla="*/ 0 w 47"/>
                    <a:gd name="T1" fmla="*/ 38 h 39"/>
                    <a:gd name="T2" fmla="*/ 27 w 47"/>
                    <a:gd name="T3" fmla="*/ 0 h 39"/>
                    <a:gd name="T4" fmla="*/ 64 w 47"/>
                    <a:gd name="T5" fmla="*/ 29 h 39"/>
                    <a:gd name="T6" fmla="*/ 37 w 47"/>
                    <a:gd name="T7" fmla="*/ 62 h 39"/>
                    <a:gd name="T8" fmla="*/ 23 w 47"/>
                    <a:gd name="T9" fmla="*/ 57 h 39"/>
                    <a:gd name="T10" fmla="*/ 19 w 47"/>
                    <a:gd name="T11" fmla="*/ 43 h 39"/>
                    <a:gd name="T12" fmla="*/ 0 w 47"/>
                    <a:gd name="T13" fmla="*/ 38 h 3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7" h="39">
                      <a:moveTo>
                        <a:pt x="0" y="24"/>
                      </a:moveTo>
                      <a:cubicBezTo>
                        <a:pt x="3" y="10"/>
                        <a:pt x="4" y="5"/>
                        <a:pt x="18" y="0"/>
                      </a:cubicBezTo>
                      <a:cubicBezTo>
                        <a:pt x="31" y="9"/>
                        <a:pt x="26" y="14"/>
                        <a:pt x="42" y="18"/>
                      </a:cubicBezTo>
                      <a:cubicBezTo>
                        <a:pt x="47" y="33"/>
                        <a:pt x="38" y="36"/>
                        <a:pt x="24" y="39"/>
                      </a:cubicBezTo>
                      <a:cubicBezTo>
                        <a:pt x="21" y="38"/>
                        <a:pt x="17" y="38"/>
                        <a:pt x="15" y="36"/>
                      </a:cubicBezTo>
                      <a:cubicBezTo>
                        <a:pt x="13" y="34"/>
                        <a:pt x="14" y="29"/>
                        <a:pt x="12" y="27"/>
                      </a:cubicBezTo>
                      <a:cubicBezTo>
                        <a:pt x="9" y="24"/>
                        <a:pt x="0" y="24"/>
                        <a:pt x="0" y="2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4" name="Freeform 147"/>
                <p:cNvSpPr>
                  <a:spLocks/>
                </p:cNvSpPr>
                <p:nvPr userDrawn="1"/>
              </p:nvSpPr>
              <p:spPr bwMode="ltGray">
                <a:xfrm>
                  <a:off x="4077" y="903"/>
                  <a:ext cx="1217" cy="1062"/>
                </a:xfrm>
                <a:custGeom>
                  <a:avLst/>
                  <a:gdLst>
                    <a:gd name="T0" fmla="*/ 621 w 984"/>
                    <a:gd name="T1" fmla="*/ 10 h 844"/>
                    <a:gd name="T2" fmla="*/ 768 w 984"/>
                    <a:gd name="T3" fmla="*/ 54 h 844"/>
                    <a:gd name="T4" fmla="*/ 841 w 984"/>
                    <a:gd name="T5" fmla="*/ 60 h 844"/>
                    <a:gd name="T6" fmla="*/ 884 w 984"/>
                    <a:gd name="T7" fmla="*/ 206 h 844"/>
                    <a:gd name="T8" fmla="*/ 897 w 984"/>
                    <a:gd name="T9" fmla="*/ 142 h 844"/>
                    <a:gd name="T10" fmla="*/ 926 w 984"/>
                    <a:gd name="T11" fmla="*/ 111 h 844"/>
                    <a:gd name="T12" fmla="*/ 982 w 984"/>
                    <a:gd name="T13" fmla="*/ 200 h 844"/>
                    <a:gd name="T14" fmla="*/ 1043 w 984"/>
                    <a:gd name="T15" fmla="*/ 155 h 844"/>
                    <a:gd name="T16" fmla="*/ 1080 w 984"/>
                    <a:gd name="T17" fmla="*/ 136 h 844"/>
                    <a:gd name="T18" fmla="*/ 1165 w 984"/>
                    <a:gd name="T19" fmla="*/ 4 h 844"/>
                    <a:gd name="T20" fmla="*/ 1221 w 984"/>
                    <a:gd name="T21" fmla="*/ 111 h 844"/>
                    <a:gd name="T22" fmla="*/ 1221 w 984"/>
                    <a:gd name="T23" fmla="*/ 206 h 844"/>
                    <a:gd name="T24" fmla="*/ 1208 w 984"/>
                    <a:gd name="T25" fmla="*/ 250 h 844"/>
                    <a:gd name="T26" fmla="*/ 1171 w 984"/>
                    <a:gd name="T27" fmla="*/ 257 h 844"/>
                    <a:gd name="T28" fmla="*/ 1165 w 984"/>
                    <a:gd name="T29" fmla="*/ 294 h 844"/>
                    <a:gd name="T30" fmla="*/ 1227 w 984"/>
                    <a:gd name="T31" fmla="*/ 357 h 844"/>
                    <a:gd name="T32" fmla="*/ 1202 w 984"/>
                    <a:gd name="T33" fmla="*/ 510 h 844"/>
                    <a:gd name="T34" fmla="*/ 1270 w 984"/>
                    <a:gd name="T35" fmla="*/ 656 h 844"/>
                    <a:gd name="T36" fmla="*/ 1306 w 984"/>
                    <a:gd name="T37" fmla="*/ 712 h 844"/>
                    <a:gd name="T38" fmla="*/ 1270 w 984"/>
                    <a:gd name="T39" fmla="*/ 712 h 844"/>
                    <a:gd name="T40" fmla="*/ 1142 w 984"/>
                    <a:gd name="T41" fmla="*/ 599 h 844"/>
                    <a:gd name="T42" fmla="*/ 1038 w 984"/>
                    <a:gd name="T43" fmla="*/ 637 h 844"/>
                    <a:gd name="T44" fmla="*/ 903 w 984"/>
                    <a:gd name="T45" fmla="*/ 700 h 844"/>
                    <a:gd name="T46" fmla="*/ 982 w 984"/>
                    <a:gd name="T47" fmla="*/ 915 h 844"/>
                    <a:gd name="T48" fmla="*/ 1086 w 984"/>
                    <a:gd name="T49" fmla="*/ 966 h 844"/>
                    <a:gd name="T50" fmla="*/ 1129 w 984"/>
                    <a:gd name="T51" fmla="*/ 871 h 844"/>
                    <a:gd name="T52" fmla="*/ 1184 w 984"/>
                    <a:gd name="T53" fmla="*/ 902 h 844"/>
                    <a:gd name="T54" fmla="*/ 1171 w 984"/>
                    <a:gd name="T55" fmla="*/ 998 h 844"/>
                    <a:gd name="T56" fmla="*/ 1227 w 984"/>
                    <a:gd name="T57" fmla="*/ 1061 h 844"/>
                    <a:gd name="T58" fmla="*/ 1281 w 984"/>
                    <a:gd name="T59" fmla="*/ 1042 h 844"/>
                    <a:gd name="T60" fmla="*/ 1410 w 984"/>
                    <a:gd name="T61" fmla="*/ 1276 h 844"/>
                    <a:gd name="T62" fmla="*/ 1441 w 984"/>
                    <a:gd name="T63" fmla="*/ 1307 h 844"/>
                    <a:gd name="T64" fmla="*/ 1337 w 984"/>
                    <a:gd name="T65" fmla="*/ 1282 h 844"/>
                    <a:gd name="T66" fmla="*/ 1270 w 984"/>
                    <a:gd name="T67" fmla="*/ 1200 h 844"/>
                    <a:gd name="T68" fmla="*/ 1190 w 984"/>
                    <a:gd name="T69" fmla="*/ 1124 h 844"/>
                    <a:gd name="T70" fmla="*/ 1074 w 984"/>
                    <a:gd name="T71" fmla="*/ 1048 h 844"/>
                    <a:gd name="T72" fmla="*/ 939 w 984"/>
                    <a:gd name="T73" fmla="*/ 1023 h 844"/>
                    <a:gd name="T74" fmla="*/ 774 w 984"/>
                    <a:gd name="T75" fmla="*/ 940 h 844"/>
                    <a:gd name="T76" fmla="*/ 706 w 984"/>
                    <a:gd name="T77" fmla="*/ 802 h 844"/>
                    <a:gd name="T78" fmla="*/ 658 w 984"/>
                    <a:gd name="T79" fmla="*/ 731 h 844"/>
                    <a:gd name="T80" fmla="*/ 584 w 984"/>
                    <a:gd name="T81" fmla="*/ 681 h 844"/>
                    <a:gd name="T82" fmla="*/ 523 w 984"/>
                    <a:gd name="T83" fmla="*/ 586 h 844"/>
                    <a:gd name="T84" fmla="*/ 542 w 984"/>
                    <a:gd name="T85" fmla="*/ 656 h 844"/>
                    <a:gd name="T86" fmla="*/ 639 w 984"/>
                    <a:gd name="T87" fmla="*/ 783 h 844"/>
                    <a:gd name="T88" fmla="*/ 646 w 984"/>
                    <a:gd name="T89" fmla="*/ 833 h 844"/>
                    <a:gd name="T90" fmla="*/ 602 w 984"/>
                    <a:gd name="T91" fmla="*/ 789 h 844"/>
                    <a:gd name="T92" fmla="*/ 542 w 984"/>
                    <a:gd name="T93" fmla="*/ 737 h 844"/>
                    <a:gd name="T94" fmla="*/ 480 w 984"/>
                    <a:gd name="T95" fmla="*/ 637 h 844"/>
                    <a:gd name="T96" fmla="*/ 407 w 984"/>
                    <a:gd name="T97" fmla="*/ 547 h 844"/>
                    <a:gd name="T98" fmla="*/ 322 w 984"/>
                    <a:gd name="T99" fmla="*/ 497 h 844"/>
                    <a:gd name="T100" fmla="*/ 235 w 984"/>
                    <a:gd name="T101" fmla="*/ 376 h 844"/>
                    <a:gd name="T102" fmla="*/ 101 w 984"/>
                    <a:gd name="T103" fmla="*/ 104 h 844"/>
                    <a:gd name="T104" fmla="*/ 52 w 984"/>
                    <a:gd name="T105" fmla="*/ 60 h 844"/>
                    <a:gd name="T106" fmla="*/ 70 w 984"/>
                    <a:gd name="T107" fmla="*/ 35 h 844"/>
                    <a:gd name="T108" fmla="*/ 156 w 984"/>
                    <a:gd name="T109" fmla="*/ 111 h 844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5" name="Freeform 148"/>
                <p:cNvSpPr>
                  <a:spLocks/>
                </p:cNvSpPr>
                <p:nvPr userDrawn="1"/>
              </p:nvSpPr>
              <p:spPr bwMode="ltGray">
                <a:xfrm>
                  <a:off x="3702" y="1646"/>
                  <a:ext cx="44" cy="60"/>
                </a:xfrm>
                <a:custGeom>
                  <a:avLst/>
                  <a:gdLst>
                    <a:gd name="T0" fmla="*/ 9 w 36"/>
                    <a:gd name="T1" fmla="*/ 44 h 48"/>
                    <a:gd name="T2" fmla="*/ 15 w 36"/>
                    <a:gd name="T3" fmla="*/ 75 h 48"/>
                    <a:gd name="T4" fmla="*/ 9 w 36"/>
                    <a:gd name="T5" fmla="*/ 44 h 4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6" name="Freeform 149"/>
                <p:cNvSpPr>
                  <a:spLocks/>
                </p:cNvSpPr>
                <p:nvPr userDrawn="1"/>
              </p:nvSpPr>
              <p:spPr bwMode="ltGray">
                <a:xfrm>
                  <a:off x="3670" y="1624"/>
                  <a:ext cx="44" cy="47"/>
                </a:xfrm>
                <a:custGeom>
                  <a:avLst/>
                  <a:gdLst>
                    <a:gd name="T0" fmla="*/ 0 w 36"/>
                    <a:gd name="T1" fmla="*/ 8 h 37"/>
                    <a:gd name="T2" fmla="*/ 18 w 36"/>
                    <a:gd name="T3" fmla="*/ 1 h 37"/>
                    <a:gd name="T4" fmla="*/ 54 w 36"/>
                    <a:gd name="T5" fmla="*/ 28 h 37"/>
                    <a:gd name="T6" fmla="*/ 12 w 36"/>
                    <a:gd name="T7" fmla="*/ 28 h 37"/>
                    <a:gd name="T8" fmla="*/ 0 w 36"/>
                    <a:gd name="T9" fmla="*/ 8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7" name="Freeform 150"/>
                <p:cNvSpPr>
                  <a:spLocks/>
                </p:cNvSpPr>
                <p:nvPr userDrawn="1"/>
              </p:nvSpPr>
              <p:spPr bwMode="ltGray">
                <a:xfrm>
                  <a:off x="5074" y="1513"/>
                  <a:ext cx="210" cy="121"/>
                </a:xfrm>
                <a:custGeom>
                  <a:avLst/>
                  <a:gdLst>
                    <a:gd name="T0" fmla="*/ 0 w 170"/>
                    <a:gd name="T1" fmla="*/ 78 h 96"/>
                    <a:gd name="T2" fmla="*/ 43 w 170"/>
                    <a:gd name="T3" fmla="*/ 40 h 96"/>
                    <a:gd name="T4" fmla="*/ 85 w 170"/>
                    <a:gd name="T5" fmla="*/ 33 h 96"/>
                    <a:gd name="T6" fmla="*/ 122 w 170"/>
                    <a:gd name="T7" fmla="*/ 14 h 96"/>
                    <a:gd name="T8" fmla="*/ 98 w 170"/>
                    <a:gd name="T9" fmla="*/ 40 h 96"/>
                    <a:gd name="T10" fmla="*/ 189 w 170"/>
                    <a:gd name="T11" fmla="*/ 78 h 96"/>
                    <a:gd name="T12" fmla="*/ 245 w 170"/>
                    <a:gd name="T13" fmla="*/ 103 h 96"/>
                    <a:gd name="T14" fmla="*/ 177 w 170"/>
                    <a:gd name="T15" fmla="*/ 122 h 96"/>
                    <a:gd name="T16" fmla="*/ 135 w 170"/>
                    <a:gd name="T17" fmla="*/ 91 h 96"/>
                    <a:gd name="T18" fmla="*/ 116 w 170"/>
                    <a:gd name="T19" fmla="*/ 84 h 96"/>
                    <a:gd name="T20" fmla="*/ 37 w 170"/>
                    <a:gd name="T21" fmla="*/ 66 h 96"/>
                    <a:gd name="T22" fmla="*/ 0 w 170"/>
                    <a:gd name="T23" fmla="*/ 78 h 9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8" name="Freeform 151"/>
                <p:cNvSpPr>
                  <a:spLocks/>
                </p:cNvSpPr>
                <p:nvPr userDrawn="1"/>
              </p:nvSpPr>
              <p:spPr bwMode="ltGray">
                <a:xfrm>
                  <a:off x="5296" y="1615"/>
                  <a:ext cx="171" cy="56"/>
                </a:xfrm>
                <a:custGeom>
                  <a:avLst/>
                  <a:gdLst>
                    <a:gd name="T0" fmla="*/ 0 w 138"/>
                    <a:gd name="T1" fmla="*/ 0 h 44"/>
                    <a:gd name="T2" fmla="*/ 79 w 138"/>
                    <a:gd name="T3" fmla="*/ 6 h 44"/>
                    <a:gd name="T4" fmla="*/ 135 w 138"/>
                    <a:gd name="T5" fmla="*/ 39 h 44"/>
                    <a:gd name="T6" fmla="*/ 172 w 138"/>
                    <a:gd name="T7" fmla="*/ 32 h 44"/>
                    <a:gd name="T8" fmla="*/ 166 w 138"/>
                    <a:gd name="T9" fmla="*/ 71 h 44"/>
                    <a:gd name="T10" fmla="*/ 98 w 138"/>
                    <a:gd name="T11" fmla="*/ 65 h 44"/>
                    <a:gd name="T12" fmla="*/ 0 w 138"/>
                    <a:gd name="T13" fmla="*/ 59 h 44"/>
                    <a:gd name="T14" fmla="*/ 43 w 138"/>
                    <a:gd name="T15" fmla="*/ 32 h 44"/>
                    <a:gd name="T16" fmla="*/ 0 w 138"/>
                    <a:gd name="T17" fmla="*/ 0 h 4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79" name="Freeform 152"/>
                <p:cNvSpPr>
                  <a:spLocks/>
                </p:cNvSpPr>
                <p:nvPr userDrawn="1"/>
              </p:nvSpPr>
              <p:spPr bwMode="ltGray">
                <a:xfrm>
                  <a:off x="5206" y="1644"/>
                  <a:ext cx="71" cy="53"/>
                </a:xfrm>
                <a:custGeom>
                  <a:avLst/>
                  <a:gdLst>
                    <a:gd name="T0" fmla="*/ 26 w 57"/>
                    <a:gd name="T1" fmla="*/ 40 h 42"/>
                    <a:gd name="T2" fmla="*/ 57 w 57"/>
                    <a:gd name="T3" fmla="*/ 20 h 42"/>
                    <a:gd name="T4" fmla="*/ 26 w 57"/>
                    <a:gd name="T5" fmla="*/ 40 h 4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0" name="Freeform 153"/>
                <p:cNvSpPr>
                  <a:spLocks/>
                </p:cNvSpPr>
                <p:nvPr userDrawn="1"/>
              </p:nvSpPr>
              <p:spPr bwMode="ltGray">
                <a:xfrm>
                  <a:off x="5159" y="1484"/>
                  <a:ext cx="48" cy="66"/>
                </a:xfrm>
                <a:custGeom>
                  <a:avLst/>
                  <a:gdLst>
                    <a:gd name="T0" fmla="*/ 28 w 39"/>
                    <a:gd name="T1" fmla="*/ 52 h 52"/>
                    <a:gd name="T2" fmla="*/ 28 w 39"/>
                    <a:gd name="T3" fmla="*/ 0 h 52"/>
                    <a:gd name="T4" fmla="*/ 28 w 39"/>
                    <a:gd name="T5" fmla="*/ 52 h 5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1" name="Freeform 154"/>
                <p:cNvSpPr>
                  <a:spLocks/>
                </p:cNvSpPr>
                <p:nvPr userDrawn="1"/>
              </p:nvSpPr>
              <p:spPr bwMode="ltGray">
                <a:xfrm>
                  <a:off x="5529" y="1685"/>
                  <a:ext cx="54" cy="100"/>
                </a:xfrm>
                <a:custGeom>
                  <a:avLst/>
                  <a:gdLst>
                    <a:gd name="T0" fmla="*/ 6 w 44"/>
                    <a:gd name="T1" fmla="*/ 14 h 80"/>
                    <a:gd name="T2" fmla="*/ 31 w 44"/>
                    <a:gd name="T3" fmla="*/ 51 h 80"/>
                    <a:gd name="T4" fmla="*/ 36 w 44"/>
                    <a:gd name="T5" fmla="*/ 76 h 80"/>
                    <a:gd name="T6" fmla="*/ 54 w 44"/>
                    <a:gd name="T7" fmla="*/ 83 h 80"/>
                    <a:gd name="T8" fmla="*/ 36 w 44"/>
                    <a:gd name="T9" fmla="*/ 114 h 80"/>
                    <a:gd name="T10" fmla="*/ 0 w 44"/>
                    <a:gd name="T11" fmla="*/ 33 h 80"/>
                    <a:gd name="T12" fmla="*/ 6 w 44"/>
                    <a:gd name="T13" fmla="*/ 14 h 8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2" name="Freeform 155"/>
                <p:cNvSpPr>
                  <a:spLocks/>
                </p:cNvSpPr>
                <p:nvPr userDrawn="1"/>
              </p:nvSpPr>
              <p:spPr bwMode="ltGray">
                <a:xfrm>
                  <a:off x="4164" y="90"/>
                  <a:ext cx="859" cy="473"/>
                </a:xfrm>
                <a:custGeom>
                  <a:avLst/>
                  <a:gdLst>
                    <a:gd name="T0" fmla="*/ 251 w 695"/>
                    <a:gd name="T1" fmla="*/ 0 h 376"/>
                    <a:gd name="T2" fmla="*/ 519 w 695"/>
                    <a:gd name="T3" fmla="*/ 108 h 376"/>
                    <a:gd name="T4" fmla="*/ 739 w 695"/>
                    <a:gd name="T5" fmla="*/ 209 h 376"/>
                    <a:gd name="T6" fmla="*/ 934 w 695"/>
                    <a:gd name="T7" fmla="*/ 317 h 376"/>
                    <a:gd name="T8" fmla="*/ 899 w 695"/>
                    <a:gd name="T9" fmla="*/ 330 h 376"/>
                    <a:gd name="T10" fmla="*/ 905 w 695"/>
                    <a:gd name="T11" fmla="*/ 392 h 376"/>
                    <a:gd name="T12" fmla="*/ 911 w 695"/>
                    <a:gd name="T13" fmla="*/ 424 h 376"/>
                    <a:gd name="T14" fmla="*/ 928 w 695"/>
                    <a:gd name="T15" fmla="*/ 481 h 376"/>
                    <a:gd name="T16" fmla="*/ 953 w 695"/>
                    <a:gd name="T17" fmla="*/ 520 h 376"/>
                    <a:gd name="T18" fmla="*/ 1044 w 695"/>
                    <a:gd name="T19" fmla="*/ 564 h 376"/>
                    <a:gd name="T20" fmla="*/ 1033 w 695"/>
                    <a:gd name="T21" fmla="*/ 595 h 376"/>
                    <a:gd name="T22" fmla="*/ 874 w 695"/>
                    <a:gd name="T23" fmla="*/ 538 h 376"/>
                    <a:gd name="T24" fmla="*/ 824 w 695"/>
                    <a:gd name="T25" fmla="*/ 526 h 376"/>
                    <a:gd name="T26" fmla="*/ 795 w 695"/>
                    <a:gd name="T27" fmla="*/ 481 h 376"/>
                    <a:gd name="T28" fmla="*/ 789 w 695"/>
                    <a:gd name="T29" fmla="*/ 501 h 376"/>
                    <a:gd name="T30" fmla="*/ 733 w 695"/>
                    <a:gd name="T31" fmla="*/ 468 h 376"/>
                    <a:gd name="T32" fmla="*/ 648 w 695"/>
                    <a:gd name="T33" fmla="*/ 418 h 376"/>
                    <a:gd name="T34" fmla="*/ 611 w 695"/>
                    <a:gd name="T35" fmla="*/ 374 h 376"/>
                    <a:gd name="T36" fmla="*/ 562 w 695"/>
                    <a:gd name="T37" fmla="*/ 355 h 376"/>
                    <a:gd name="T38" fmla="*/ 471 w 695"/>
                    <a:gd name="T39" fmla="*/ 304 h 376"/>
                    <a:gd name="T40" fmla="*/ 403 w 695"/>
                    <a:gd name="T41" fmla="*/ 265 h 376"/>
                    <a:gd name="T42" fmla="*/ 274 w 695"/>
                    <a:gd name="T43" fmla="*/ 215 h 376"/>
                    <a:gd name="T44" fmla="*/ 177 w 695"/>
                    <a:gd name="T45" fmla="*/ 209 h 376"/>
                    <a:gd name="T46" fmla="*/ 110 w 695"/>
                    <a:gd name="T47" fmla="*/ 209 h 376"/>
                    <a:gd name="T48" fmla="*/ 104 w 695"/>
                    <a:gd name="T49" fmla="*/ 190 h 376"/>
                    <a:gd name="T50" fmla="*/ 85 w 695"/>
                    <a:gd name="T51" fmla="*/ 177 h 376"/>
                    <a:gd name="T52" fmla="*/ 31 w 695"/>
                    <a:gd name="T53" fmla="*/ 159 h 376"/>
                    <a:gd name="T54" fmla="*/ 0 w 695"/>
                    <a:gd name="T55" fmla="*/ 94 h 376"/>
                    <a:gd name="T56" fmla="*/ 73 w 695"/>
                    <a:gd name="T57" fmla="*/ 63 h 376"/>
                    <a:gd name="T58" fmla="*/ 85 w 695"/>
                    <a:gd name="T59" fmla="*/ 82 h 376"/>
                    <a:gd name="T60" fmla="*/ 122 w 695"/>
                    <a:gd name="T61" fmla="*/ 69 h 376"/>
                    <a:gd name="T62" fmla="*/ 147 w 695"/>
                    <a:gd name="T63" fmla="*/ 75 h 376"/>
                    <a:gd name="T64" fmla="*/ 164 w 695"/>
                    <a:gd name="T65" fmla="*/ 82 h 376"/>
                    <a:gd name="T66" fmla="*/ 147 w 695"/>
                    <a:gd name="T67" fmla="*/ 31 h 376"/>
                    <a:gd name="T68" fmla="*/ 251 w 695"/>
                    <a:gd name="T69" fmla="*/ 0 h 37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95" h="376">
                      <a:moveTo>
                        <a:pt x="164" y="0"/>
                      </a:moveTo>
                      <a:lnTo>
                        <a:pt x="340" y="68"/>
                      </a:lnTo>
                      <a:lnTo>
                        <a:pt x="484" y="132"/>
                      </a:lnTo>
                      <a:cubicBezTo>
                        <a:pt x="527" y="155"/>
                        <a:pt x="573" y="171"/>
                        <a:pt x="612" y="200"/>
                      </a:cubicBezTo>
                      <a:cubicBezTo>
                        <a:pt x="619" y="205"/>
                        <a:pt x="588" y="208"/>
                        <a:pt x="588" y="208"/>
                      </a:cubicBezTo>
                      <a:cubicBezTo>
                        <a:pt x="577" y="225"/>
                        <a:pt x="568" y="240"/>
                        <a:pt x="592" y="248"/>
                      </a:cubicBezTo>
                      <a:cubicBezTo>
                        <a:pt x="616" y="240"/>
                        <a:pt x="607" y="257"/>
                        <a:pt x="596" y="268"/>
                      </a:cubicBezTo>
                      <a:cubicBezTo>
                        <a:pt x="589" y="289"/>
                        <a:pt x="590" y="276"/>
                        <a:pt x="608" y="304"/>
                      </a:cubicBezTo>
                      <a:cubicBezTo>
                        <a:pt x="613" y="312"/>
                        <a:pt x="615" y="325"/>
                        <a:pt x="624" y="328"/>
                      </a:cubicBezTo>
                      <a:cubicBezTo>
                        <a:pt x="645" y="335"/>
                        <a:pt x="665" y="343"/>
                        <a:pt x="684" y="356"/>
                      </a:cubicBezTo>
                      <a:cubicBezTo>
                        <a:pt x="686" y="363"/>
                        <a:pt x="695" y="376"/>
                        <a:pt x="676" y="376"/>
                      </a:cubicBezTo>
                      <a:cubicBezTo>
                        <a:pt x="658" y="376"/>
                        <a:pt x="591" y="347"/>
                        <a:pt x="572" y="340"/>
                      </a:cubicBezTo>
                      <a:cubicBezTo>
                        <a:pt x="562" y="336"/>
                        <a:pt x="540" y="332"/>
                        <a:pt x="540" y="332"/>
                      </a:cubicBezTo>
                      <a:cubicBezTo>
                        <a:pt x="531" y="304"/>
                        <a:pt x="540" y="311"/>
                        <a:pt x="520" y="304"/>
                      </a:cubicBezTo>
                      <a:cubicBezTo>
                        <a:pt x="519" y="308"/>
                        <a:pt x="520" y="315"/>
                        <a:pt x="516" y="316"/>
                      </a:cubicBezTo>
                      <a:cubicBezTo>
                        <a:pt x="515" y="316"/>
                        <a:pt x="486" y="300"/>
                        <a:pt x="480" y="296"/>
                      </a:cubicBezTo>
                      <a:cubicBezTo>
                        <a:pt x="467" y="277"/>
                        <a:pt x="443" y="277"/>
                        <a:pt x="424" y="264"/>
                      </a:cubicBezTo>
                      <a:cubicBezTo>
                        <a:pt x="414" y="249"/>
                        <a:pt x="406" y="253"/>
                        <a:pt x="400" y="236"/>
                      </a:cubicBezTo>
                      <a:cubicBezTo>
                        <a:pt x="408" y="212"/>
                        <a:pt x="385" y="221"/>
                        <a:pt x="368" y="224"/>
                      </a:cubicBezTo>
                      <a:cubicBezTo>
                        <a:pt x="330" y="216"/>
                        <a:pt x="355" y="200"/>
                        <a:pt x="308" y="192"/>
                      </a:cubicBezTo>
                      <a:cubicBezTo>
                        <a:pt x="282" y="201"/>
                        <a:pt x="294" y="173"/>
                        <a:pt x="264" y="168"/>
                      </a:cubicBezTo>
                      <a:cubicBezTo>
                        <a:pt x="233" y="163"/>
                        <a:pt x="206" y="153"/>
                        <a:pt x="180" y="136"/>
                      </a:cubicBezTo>
                      <a:cubicBezTo>
                        <a:pt x="157" y="141"/>
                        <a:pt x="139" y="138"/>
                        <a:pt x="116" y="132"/>
                      </a:cubicBezTo>
                      <a:cubicBezTo>
                        <a:pt x="100" y="137"/>
                        <a:pt x="93" y="141"/>
                        <a:pt x="72" y="132"/>
                      </a:cubicBezTo>
                      <a:cubicBezTo>
                        <a:pt x="68" y="130"/>
                        <a:pt x="71" y="123"/>
                        <a:pt x="68" y="120"/>
                      </a:cubicBezTo>
                      <a:cubicBezTo>
                        <a:pt x="65" y="116"/>
                        <a:pt x="60" y="115"/>
                        <a:pt x="56" y="112"/>
                      </a:cubicBezTo>
                      <a:cubicBezTo>
                        <a:pt x="38" y="118"/>
                        <a:pt x="31" y="116"/>
                        <a:pt x="20" y="100"/>
                      </a:cubicBezTo>
                      <a:cubicBezTo>
                        <a:pt x="16" y="86"/>
                        <a:pt x="0" y="60"/>
                        <a:pt x="0" y="60"/>
                      </a:cubicBezTo>
                      <a:cubicBezTo>
                        <a:pt x="7" y="38"/>
                        <a:pt x="25" y="43"/>
                        <a:pt x="48" y="40"/>
                      </a:cubicBezTo>
                      <a:cubicBezTo>
                        <a:pt x="51" y="44"/>
                        <a:pt x="51" y="51"/>
                        <a:pt x="56" y="52"/>
                      </a:cubicBezTo>
                      <a:cubicBezTo>
                        <a:pt x="64" y="53"/>
                        <a:pt x="80" y="44"/>
                        <a:pt x="80" y="44"/>
                      </a:cubicBezTo>
                      <a:cubicBezTo>
                        <a:pt x="85" y="45"/>
                        <a:pt x="91" y="46"/>
                        <a:pt x="96" y="48"/>
                      </a:cubicBezTo>
                      <a:cubicBezTo>
                        <a:pt x="100" y="49"/>
                        <a:pt x="106" y="56"/>
                        <a:pt x="108" y="52"/>
                      </a:cubicBezTo>
                      <a:cubicBezTo>
                        <a:pt x="113" y="42"/>
                        <a:pt x="101" y="27"/>
                        <a:pt x="96" y="20"/>
                      </a:cubicBezTo>
                      <a:cubicBezTo>
                        <a:pt x="110" y="11"/>
                        <a:pt x="148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3" name="Freeform 156"/>
                <p:cNvSpPr>
                  <a:spLocks/>
                </p:cNvSpPr>
                <p:nvPr userDrawn="1"/>
              </p:nvSpPr>
              <p:spPr bwMode="ltGray">
                <a:xfrm>
                  <a:off x="3917" y="138"/>
                  <a:ext cx="257" cy="148"/>
                </a:xfrm>
                <a:custGeom>
                  <a:avLst/>
                  <a:gdLst>
                    <a:gd name="T0" fmla="*/ 25 w 208"/>
                    <a:gd name="T1" fmla="*/ 41 h 118"/>
                    <a:gd name="T2" fmla="*/ 61 w 208"/>
                    <a:gd name="T3" fmla="*/ 35 h 118"/>
                    <a:gd name="T4" fmla="*/ 98 w 208"/>
                    <a:gd name="T5" fmla="*/ 16 h 118"/>
                    <a:gd name="T6" fmla="*/ 135 w 208"/>
                    <a:gd name="T7" fmla="*/ 4 h 118"/>
                    <a:gd name="T8" fmla="*/ 232 w 208"/>
                    <a:gd name="T9" fmla="*/ 10 h 118"/>
                    <a:gd name="T10" fmla="*/ 268 w 208"/>
                    <a:gd name="T11" fmla="*/ 23 h 118"/>
                    <a:gd name="T12" fmla="*/ 280 w 208"/>
                    <a:gd name="T13" fmla="*/ 110 h 118"/>
                    <a:gd name="T14" fmla="*/ 318 w 208"/>
                    <a:gd name="T15" fmla="*/ 161 h 118"/>
                    <a:gd name="T16" fmla="*/ 299 w 208"/>
                    <a:gd name="T17" fmla="*/ 167 h 118"/>
                    <a:gd name="T18" fmla="*/ 280 w 208"/>
                    <a:gd name="T19" fmla="*/ 161 h 118"/>
                    <a:gd name="T20" fmla="*/ 274 w 208"/>
                    <a:gd name="T21" fmla="*/ 179 h 118"/>
                    <a:gd name="T22" fmla="*/ 251 w 208"/>
                    <a:gd name="T23" fmla="*/ 186 h 118"/>
                    <a:gd name="T24" fmla="*/ 220 w 208"/>
                    <a:gd name="T25" fmla="*/ 142 h 118"/>
                    <a:gd name="T26" fmla="*/ 171 w 208"/>
                    <a:gd name="T27" fmla="*/ 110 h 118"/>
                    <a:gd name="T28" fmla="*/ 110 w 208"/>
                    <a:gd name="T29" fmla="*/ 98 h 118"/>
                    <a:gd name="T30" fmla="*/ 37 w 208"/>
                    <a:gd name="T31" fmla="*/ 79 h 118"/>
                    <a:gd name="T32" fmla="*/ 0 w 208"/>
                    <a:gd name="T33" fmla="*/ 66 h 118"/>
                    <a:gd name="T34" fmla="*/ 25 w 208"/>
                    <a:gd name="T35" fmla="*/ 41 h 118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208" h="118">
                      <a:moveTo>
                        <a:pt x="16" y="26"/>
                      </a:moveTo>
                      <a:cubicBezTo>
                        <a:pt x="41" y="9"/>
                        <a:pt x="15" y="22"/>
                        <a:pt x="40" y="22"/>
                      </a:cubicBezTo>
                      <a:cubicBezTo>
                        <a:pt x="51" y="22"/>
                        <a:pt x="55" y="14"/>
                        <a:pt x="64" y="10"/>
                      </a:cubicBezTo>
                      <a:cubicBezTo>
                        <a:pt x="72" y="7"/>
                        <a:pt x="88" y="2"/>
                        <a:pt x="88" y="2"/>
                      </a:cubicBezTo>
                      <a:cubicBezTo>
                        <a:pt x="110" y="5"/>
                        <a:pt x="132" y="0"/>
                        <a:pt x="152" y="6"/>
                      </a:cubicBezTo>
                      <a:cubicBezTo>
                        <a:pt x="160" y="8"/>
                        <a:pt x="176" y="14"/>
                        <a:pt x="176" y="14"/>
                      </a:cubicBezTo>
                      <a:cubicBezTo>
                        <a:pt x="172" y="35"/>
                        <a:pt x="158" y="61"/>
                        <a:pt x="184" y="70"/>
                      </a:cubicBezTo>
                      <a:cubicBezTo>
                        <a:pt x="193" y="83"/>
                        <a:pt x="203" y="87"/>
                        <a:pt x="208" y="102"/>
                      </a:cubicBezTo>
                      <a:cubicBezTo>
                        <a:pt x="204" y="103"/>
                        <a:pt x="200" y="106"/>
                        <a:pt x="196" y="106"/>
                      </a:cubicBezTo>
                      <a:cubicBezTo>
                        <a:pt x="192" y="106"/>
                        <a:pt x="188" y="100"/>
                        <a:pt x="184" y="102"/>
                      </a:cubicBezTo>
                      <a:cubicBezTo>
                        <a:pt x="180" y="104"/>
                        <a:pt x="183" y="111"/>
                        <a:pt x="180" y="114"/>
                      </a:cubicBezTo>
                      <a:cubicBezTo>
                        <a:pt x="176" y="117"/>
                        <a:pt x="169" y="117"/>
                        <a:pt x="164" y="118"/>
                      </a:cubicBezTo>
                      <a:cubicBezTo>
                        <a:pt x="126" y="113"/>
                        <a:pt x="127" y="116"/>
                        <a:pt x="144" y="90"/>
                      </a:cubicBezTo>
                      <a:cubicBezTo>
                        <a:pt x="127" y="84"/>
                        <a:pt x="104" y="93"/>
                        <a:pt x="112" y="70"/>
                      </a:cubicBezTo>
                      <a:cubicBezTo>
                        <a:pt x="96" y="59"/>
                        <a:pt x="90" y="68"/>
                        <a:pt x="72" y="62"/>
                      </a:cubicBezTo>
                      <a:cubicBezTo>
                        <a:pt x="65" y="41"/>
                        <a:pt x="45" y="56"/>
                        <a:pt x="24" y="50"/>
                      </a:cubicBezTo>
                      <a:cubicBezTo>
                        <a:pt x="16" y="48"/>
                        <a:pt x="0" y="42"/>
                        <a:pt x="0" y="42"/>
                      </a:cubicBezTo>
                      <a:cubicBezTo>
                        <a:pt x="14" y="32"/>
                        <a:pt x="10" y="38"/>
                        <a:pt x="16" y="2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4" name="Freeform 157"/>
                <p:cNvSpPr>
                  <a:spLocks/>
                </p:cNvSpPr>
                <p:nvPr userDrawn="1"/>
              </p:nvSpPr>
              <p:spPr bwMode="ltGray">
                <a:xfrm>
                  <a:off x="3759" y="347"/>
                  <a:ext cx="103" cy="90"/>
                </a:xfrm>
                <a:custGeom>
                  <a:avLst/>
                  <a:gdLst>
                    <a:gd name="T0" fmla="*/ 18 w 84"/>
                    <a:gd name="T1" fmla="*/ 13 h 72"/>
                    <a:gd name="T2" fmla="*/ 78 w 84"/>
                    <a:gd name="T3" fmla="*/ 19 h 72"/>
                    <a:gd name="T4" fmla="*/ 114 w 84"/>
                    <a:gd name="T5" fmla="*/ 44 h 72"/>
                    <a:gd name="T6" fmla="*/ 102 w 84"/>
                    <a:gd name="T7" fmla="*/ 75 h 72"/>
                    <a:gd name="T8" fmla="*/ 91 w 84"/>
                    <a:gd name="T9" fmla="*/ 113 h 72"/>
                    <a:gd name="T10" fmla="*/ 60 w 84"/>
                    <a:gd name="T11" fmla="*/ 106 h 72"/>
                    <a:gd name="T12" fmla="*/ 25 w 84"/>
                    <a:gd name="T13" fmla="*/ 81 h 72"/>
                    <a:gd name="T14" fmla="*/ 18 w 84"/>
                    <a:gd name="T15" fmla="*/ 13 h 7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84" h="72">
                      <a:moveTo>
                        <a:pt x="12" y="8"/>
                      </a:moveTo>
                      <a:cubicBezTo>
                        <a:pt x="29" y="4"/>
                        <a:pt x="33" y="0"/>
                        <a:pt x="52" y="12"/>
                      </a:cubicBezTo>
                      <a:cubicBezTo>
                        <a:pt x="60" y="17"/>
                        <a:pt x="76" y="28"/>
                        <a:pt x="76" y="28"/>
                      </a:cubicBezTo>
                      <a:cubicBezTo>
                        <a:pt x="84" y="53"/>
                        <a:pt x="80" y="28"/>
                        <a:pt x="68" y="48"/>
                      </a:cubicBezTo>
                      <a:cubicBezTo>
                        <a:pt x="64" y="55"/>
                        <a:pt x="60" y="72"/>
                        <a:pt x="60" y="72"/>
                      </a:cubicBezTo>
                      <a:cubicBezTo>
                        <a:pt x="53" y="71"/>
                        <a:pt x="46" y="71"/>
                        <a:pt x="40" y="68"/>
                      </a:cubicBezTo>
                      <a:cubicBezTo>
                        <a:pt x="31" y="64"/>
                        <a:pt x="16" y="52"/>
                        <a:pt x="16" y="52"/>
                      </a:cubicBezTo>
                      <a:cubicBezTo>
                        <a:pt x="13" y="34"/>
                        <a:pt x="0" y="20"/>
                        <a:pt x="12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5" name="Freeform 158"/>
                <p:cNvSpPr>
                  <a:spLocks/>
                </p:cNvSpPr>
                <p:nvPr userDrawn="1"/>
              </p:nvSpPr>
              <p:spPr bwMode="ltGray">
                <a:xfrm>
                  <a:off x="3745" y="280"/>
                  <a:ext cx="48" cy="62"/>
                </a:xfrm>
                <a:custGeom>
                  <a:avLst/>
                  <a:gdLst>
                    <a:gd name="T0" fmla="*/ 11 w 39"/>
                    <a:gd name="T1" fmla="*/ 53 h 49"/>
                    <a:gd name="T2" fmla="*/ 59 w 39"/>
                    <a:gd name="T3" fmla="*/ 34 h 49"/>
                    <a:gd name="T4" fmla="*/ 28 w 39"/>
                    <a:gd name="T5" fmla="*/ 78 h 49"/>
                    <a:gd name="T6" fmla="*/ 11 w 39"/>
                    <a:gd name="T7" fmla="*/ 72 h 49"/>
                    <a:gd name="T8" fmla="*/ 11 w 39"/>
                    <a:gd name="T9" fmla="*/ 53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9" h="49">
                      <a:moveTo>
                        <a:pt x="7" y="33"/>
                      </a:moveTo>
                      <a:cubicBezTo>
                        <a:pt x="34" y="6"/>
                        <a:pt x="25" y="0"/>
                        <a:pt x="39" y="21"/>
                      </a:cubicBezTo>
                      <a:cubicBezTo>
                        <a:pt x="30" y="49"/>
                        <a:pt x="39" y="42"/>
                        <a:pt x="19" y="49"/>
                      </a:cubicBezTo>
                      <a:cubicBezTo>
                        <a:pt x="15" y="48"/>
                        <a:pt x="9" y="49"/>
                        <a:pt x="7" y="45"/>
                      </a:cubicBezTo>
                      <a:cubicBezTo>
                        <a:pt x="0" y="32"/>
                        <a:pt x="19" y="33"/>
                        <a:pt x="7" y="3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6" name="Freeform 159"/>
                <p:cNvSpPr>
                  <a:spLocks/>
                </p:cNvSpPr>
                <p:nvPr userDrawn="1"/>
              </p:nvSpPr>
              <p:spPr bwMode="ltGray">
                <a:xfrm>
                  <a:off x="3823" y="294"/>
                  <a:ext cx="120" cy="69"/>
                </a:xfrm>
                <a:custGeom>
                  <a:avLst/>
                  <a:gdLst>
                    <a:gd name="T0" fmla="*/ 0 w 97"/>
                    <a:gd name="T1" fmla="*/ 16 h 55"/>
                    <a:gd name="T2" fmla="*/ 49 w 97"/>
                    <a:gd name="T3" fmla="*/ 10 h 55"/>
                    <a:gd name="T4" fmla="*/ 141 w 97"/>
                    <a:gd name="T5" fmla="*/ 41 h 55"/>
                    <a:gd name="T6" fmla="*/ 92 w 97"/>
                    <a:gd name="T7" fmla="*/ 54 h 55"/>
                    <a:gd name="T8" fmla="*/ 85 w 97"/>
                    <a:gd name="T9" fmla="*/ 73 h 55"/>
                    <a:gd name="T10" fmla="*/ 67 w 97"/>
                    <a:gd name="T11" fmla="*/ 79 h 55"/>
                    <a:gd name="T12" fmla="*/ 43 w 97"/>
                    <a:gd name="T13" fmla="*/ 48 h 55"/>
                    <a:gd name="T14" fmla="*/ 0 w 97"/>
                    <a:gd name="T15" fmla="*/ 16 h 5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7" h="55">
                      <a:moveTo>
                        <a:pt x="0" y="10"/>
                      </a:moveTo>
                      <a:cubicBezTo>
                        <a:pt x="21" y="13"/>
                        <a:pt x="39" y="28"/>
                        <a:pt x="32" y="6"/>
                      </a:cubicBezTo>
                      <a:cubicBezTo>
                        <a:pt x="51" y="0"/>
                        <a:pt x="75" y="15"/>
                        <a:pt x="92" y="26"/>
                      </a:cubicBezTo>
                      <a:cubicBezTo>
                        <a:pt x="83" y="53"/>
                        <a:pt x="97" y="25"/>
                        <a:pt x="60" y="34"/>
                      </a:cubicBezTo>
                      <a:cubicBezTo>
                        <a:pt x="56" y="35"/>
                        <a:pt x="59" y="43"/>
                        <a:pt x="56" y="46"/>
                      </a:cubicBezTo>
                      <a:cubicBezTo>
                        <a:pt x="53" y="49"/>
                        <a:pt x="48" y="49"/>
                        <a:pt x="44" y="50"/>
                      </a:cubicBezTo>
                      <a:cubicBezTo>
                        <a:pt x="15" y="40"/>
                        <a:pt x="48" y="55"/>
                        <a:pt x="28" y="30"/>
                      </a:cubicBezTo>
                      <a:cubicBezTo>
                        <a:pt x="22" y="22"/>
                        <a:pt x="8" y="26"/>
                        <a:pt x="0" y="1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7" name="Freeform 160"/>
                <p:cNvSpPr>
                  <a:spLocks/>
                </p:cNvSpPr>
                <p:nvPr userDrawn="1"/>
              </p:nvSpPr>
              <p:spPr bwMode="ltGray">
                <a:xfrm>
                  <a:off x="3813" y="261"/>
                  <a:ext cx="32" cy="37"/>
                </a:xfrm>
                <a:custGeom>
                  <a:avLst/>
                  <a:gdLst>
                    <a:gd name="T0" fmla="*/ 6 w 26"/>
                    <a:gd name="T1" fmla="*/ 0 h 29"/>
                    <a:gd name="T2" fmla="*/ 0 w 26"/>
                    <a:gd name="T3" fmla="*/ 33 h 29"/>
                    <a:gd name="T4" fmla="*/ 6 w 26"/>
                    <a:gd name="T5" fmla="*/ 0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6" h="29">
                      <a:moveTo>
                        <a:pt x="4" y="0"/>
                      </a:moveTo>
                      <a:cubicBezTo>
                        <a:pt x="25" y="7"/>
                        <a:pt x="26" y="29"/>
                        <a:pt x="0" y="20"/>
                      </a:cubicBezTo>
                      <a:cubicBezTo>
                        <a:pt x="5" y="5"/>
                        <a:pt x="4" y="12"/>
                        <a:pt x="4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8" name="Freeform 161"/>
                <p:cNvSpPr>
                  <a:spLocks/>
                </p:cNvSpPr>
                <p:nvPr userDrawn="1"/>
              </p:nvSpPr>
              <p:spPr bwMode="ltGray">
                <a:xfrm>
                  <a:off x="3892" y="183"/>
                  <a:ext cx="119" cy="100"/>
                </a:xfrm>
                <a:custGeom>
                  <a:avLst/>
                  <a:gdLst>
                    <a:gd name="T0" fmla="*/ 31 w 96"/>
                    <a:gd name="T1" fmla="*/ 48 h 79"/>
                    <a:gd name="T2" fmla="*/ 74 w 96"/>
                    <a:gd name="T3" fmla="*/ 35 h 79"/>
                    <a:gd name="T4" fmla="*/ 148 w 96"/>
                    <a:gd name="T5" fmla="*/ 67 h 79"/>
                    <a:gd name="T6" fmla="*/ 68 w 96"/>
                    <a:gd name="T7" fmla="*/ 92 h 79"/>
                    <a:gd name="T8" fmla="*/ 62 w 96"/>
                    <a:gd name="T9" fmla="*/ 73 h 79"/>
                    <a:gd name="T10" fmla="*/ 31 w 96"/>
                    <a:gd name="T11" fmla="*/ 48 h 7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96" h="79">
                      <a:moveTo>
                        <a:pt x="20" y="30"/>
                      </a:moveTo>
                      <a:cubicBezTo>
                        <a:pt x="0" y="0"/>
                        <a:pt x="35" y="18"/>
                        <a:pt x="48" y="22"/>
                      </a:cubicBezTo>
                      <a:cubicBezTo>
                        <a:pt x="65" y="28"/>
                        <a:pt x="79" y="36"/>
                        <a:pt x="96" y="42"/>
                      </a:cubicBezTo>
                      <a:cubicBezTo>
                        <a:pt x="87" y="79"/>
                        <a:pt x="74" y="48"/>
                        <a:pt x="44" y="58"/>
                      </a:cubicBezTo>
                      <a:cubicBezTo>
                        <a:pt x="43" y="54"/>
                        <a:pt x="43" y="48"/>
                        <a:pt x="40" y="46"/>
                      </a:cubicBezTo>
                      <a:cubicBezTo>
                        <a:pt x="17" y="30"/>
                        <a:pt x="11" y="48"/>
                        <a:pt x="20" y="3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89" name="Freeform 162"/>
                <p:cNvSpPr>
                  <a:spLocks/>
                </p:cNvSpPr>
                <p:nvPr userDrawn="1"/>
              </p:nvSpPr>
              <p:spPr bwMode="ltGray">
                <a:xfrm>
                  <a:off x="3959" y="280"/>
                  <a:ext cx="88" cy="58"/>
                </a:xfrm>
                <a:custGeom>
                  <a:avLst/>
                  <a:gdLst>
                    <a:gd name="T0" fmla="*/ 15 w 71"/>
                    <a:gd name="T1" fmla="*/ 8 h 46"/>
                    <a:gd name="T2" fmla="*/ 33 w 71"/>
                    <a:gd name="T3" fmla="*/ 1 h 46"/>
                    <a:gd name="T4" fmla="*/ 71 w 71"/>
                    <a:gd name="T5" fmla="*/ 26 h 46"/>
                    <a:gd name="T6" fmla="*/ 71 w 71"/>
                    <a:gd name="T7" fmla="*/ 72 h 46"/>
                    <a:gd name="T8" fmla="*/ 9 w 71"/>
                    <a:gd name="T9" fmla="*/ 53 h 46"/>
                    <a:gd name="T10" fmla="*/ 15 w 71"/>
                    <a:gd name="T11" fmla="*/ 8 h 4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1" h="46">
                      <a:moveTo>
                        <a:pt x="10" y="5"/>
                      </a:moveTo>
                      <a:cubicBezTo>
                        <a:pt x="14" y="4"/>
                        <a:pt x="18" y="0"/>
                        <a:pt x="22" y="1"/>
                      </a:cubicBezTo>
                      <a:cubicBezTo>
                        <a:pt x="31" y="4"/>
                        <a:pt x="46" y="17"/>
                        <a:pt x="46" y="17"/>
                      </a:cubicBezTo>
                      <a:cubicBezTo>
                        <a:pt x="65" y="46"/>
                        <a:pt x="71" y="39"/>
                        <a:pt x="46" y="45"/>
                      </a:cubicBezTo>
                      <a:cubicBezTo>
                        <a:pt x="32" y="42"/>
                        <a:pt x="6" y="33"/>
                        <a:pt x="6" y="33"/>
                      </a:cubicBezTo>
                      <a:cubicBezTo>
                        <a:pt x="2" y="21"/>
                        <a:pt x="0" y="15"/>
                        <a:pt x="10" y="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0" name="Freeform 163"/>
                <p:cNvSpPr>
                  <a:spLocks/>
                </p:cNvSpPr>
                <p:nvPr userDrawn="1"/>
              </p:nvSpPr>
              <p:spPr bwMode="ltGray">
                <a:xfrm>
                  <a:off x="4016" y="344"/>
                  <a:ext cx="105" cy="77"/>
                </a:xfrm>
                <a:custGeom>
                  <a:avLst/>
                  <a:gdLst>
                    <a:gd name="T0" fmla="*/ 6 w 85"/>
                    <a:gd name="T1" fmla="*/ 4 h 61"/>
                    <a:gd name="T2" fmla="*/ 98 w 85"/>
                    <a:gd name="T3" fmla="*/ 48 h 61"/>
                    <a:gd name="T4" fmla="*/ 37 w 85"/>
                    <a:gd name="T5" fmla="*/ 54 h 61"/>
                    <a:gd name="T6" fmla="*/ 0 w 85"/>
                    <a:gd name="T7" fmla="*/ 23 h 61"/>
                    <a:gd name="T8" fmla="*/ 12 w 85"/>
                    <a:gd name="T9" fmla="*/ 4 h 61"/>
                    <a:gd name="T10" fmla="*/ 31 w 85"/>
                    <a:gd name="T11" fmla="*/ 10 h 61"/>
                    <a:gd name="T12" fmla="*/ 6 w 85"/>
                    <a:gd name="T13" fmla="*/ 4 h 6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85" h="61">
                      <a:moveTo>
                        <a:pt x="4" y="2"/>
                      </a:moveTo>
                      <a:cubicBezTo>
                        <a:pt x="34" y="7"/>
                        <a:pt x="40" y="14"/>
                        <a:pt x="64" y="30"/>
                      </a:cubicBezTo>
                      <a:cubicBezTo>
                        <a:pt x="85" y="61"/>
                        <a:pt x="36" y="42"/>
                        <a:pt x="24" y="34"/>
                      </a:cubicBezTo>
                      <a:cubicBezTo>
                        <a:pt x="7" y="23"/>
                        <a:pt x="15" y="29"/>
                        <a:pt x="0" y="14"/>
                      </a:cubicBezTo>
                      <a:cubicBezTo>
                        <a:pt x="3" y="10"/>
                        <a:pt x="4" y="4"/>
                        <a:pt x="8" y="2"/>
                      </a:cubicBezTo>
                      <a:cubicBezTo>
                        <a:pt x="12" y="0"/>
                        <a:pt x="24" y="6"/>
                        <a:pt x="20" y="6"/>
                      </a:cubicBezTo>
                      <a:cubicBezTo>
                        <a:pt x="15" y="6"/>
                        <a:pt x="9" y="3"/>
                        <a:pt x="4" y="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1" name="Freeform 164"/>
                <p:cNvSpPr>
                  <a:spLocks/>
                </p:cNvSpPr>
                <p:nvPr userDrawn="1"/>
              </p:nvSpPr>
              <p:spPr bwMode="ltGray">
                <a:xfrm>
                  <a:off x="4084" y="344"/>
                  <a:ext cx="95" cy="58"/>
                </a:xfrm>
                <a:custGeom>
                  <a:avLst/>
                  <a:gdLst>
                    <a:gd name="T0" fmla="*/ 32 w 77"/>
                    <a:gd name="T1" fmla="*/ 10 h 46"/>
                    <a:gd name="T2" fmla="*/ 80 w 77"/>
                    <a:gd name="T3" fmla="*/ 23 h 46"/>
                    <a:gd name="T4" fmla="*/ 117 w 77"/>
                    <a:gd name="T5" fmla="*/ 35 h 46"/>
                    <a:gd name="T6" fmla="*/ 63 w 77"/>
                    <a:gd name="T7" fmla="*/ 61 h 46"/>
                    <a:gd name="T8" fmla="*/ 32 w 77"/>
                    <a:gd name="T9" fmla="*/ 10 h 4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7" h="46">
                      <a:moveTo>
                        <a:pt x="21" y="6"/>
                      </a:moveTo>
                      <a:cubicBezTo>
                        <a:pt x="57" y="18"/>
                        <a:pt x="0" y="0"/>
                        <a:pt x="53" y="14"/>
                      </a:cubicBezTo>
                      <a:cubicBezTo>
                        <a:pt x="61" y="16"/>
                        <a:pt x="77" y="22"/>
                        <a:pt x="77" y="22"/>
                      </a:cubicBezTo>
                      <a:cubicBezTo>
                        <a:pt x="71" y="46"/>
                        <a:pt x="65" y="43"/>
                        <a:pt x="41" y="38"/>
                      </a:cubicBezTo>
                      <a:cubicBezTo>
                        <a:pt x="3" y="12"/>
                        <a:pt x="21" y="34"/>
                        <a:pt x="21" y="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2" name="Freeform 165"/>
                <p:cNvSpPr>
                  <a:spLocks/>
                </p:cNvSpPr>
                <p:nvPr userDrawn="1"/>
              </p:nvSpPr>
              <p:spPr bwMode="ltGray">
                <a:xfrm>
                  <a:off x="4070" y="291"/>
                  <a:ext cx="174" cy="47"/>
                </a:xfrm>
                <a:custGeom>
                  <a:avLst/>
                  <a:gdLst>
                    <a:gd name="T0" fmla="*/ 48 w 141"/>
                    <a:gd name="T1" fmla="*/ 25 h 37"/>
                    <a:gd name="T2" fmla="*/ 85 w 141"/>
                    <a:gd name="T3" fmla="*/ 25 h 37"/>
                    <a:gd name="T4" fmla="*/ 152 w 141"/>
                    <a:gd name="T5" fmla="*/ 0 h 37"/>
                    <a:gd name="T6" fmla="*/ 189 w 141"/>
                    <a:gd name="T7" fmla="*/ 6 h 37"/>
                    <a:gd name="T8" fmla="*/ 170 w 141"/>
                    <a:gd name="T9" fmla="*/ 52 h 37"/>
                    <a:gd name="T10" fmla="*/ 146 w 141"/>
                    <a:gd name="T11" fmla="*/ 46 h 37"/>
                    <a:gd name="T12" fmla="*/ 110 w 141"/>
                    <a:gd name="T13" fmla="*/ 58 h 37"/>
                    <a:gd name="T14" fmla="*/ 48 w 141"/>
                    <a:gd name="T15" fmla="*/ 25 h 3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1" h="37">
                      <a:moveTo>
                        <a:pt x="32" y="16"/>
                      </a:moveTo>
                      <a:cubicBezTo>
                        <a:pt x="64" y="5"/>
                        <a:pt x="24" y="16"/>
                        <a:pt x="56" y="16"/>
                      </a:cubicBezTo>
                      <a:cubicBezTo>
                        <a:pt x="72" y="16"/>
                        <a:pt x="87" y="9"/>
                        <a:pt x="100" y="0"/>
                      </a:cubicBezTo>
                      <a:cubicBezTo>
                        <a:pt x="108" y="1"/>
                        <a:pt x="117" y="0"/>
                        <a:pt x="124" y="4"/>
                      </a:cubicBezTo>
                      <a:cubicBezTo>
                        <a:pt x="141" y="14"/>
                        <a:pt x="119" y="30"/>
                        <a:pt x="112" y="32"/>
                      </a:cubicBezTo>
                      <a:cubicBezTo>
                        <a:pt x="107" y="31"/>
                        <a:pt x="101" y="27"/>
                        <a:pt x="96" y="28"/>
                      </a:cubicBezTo>
                      <a:cubicBezTo>
                        <a:pt x="88" y="29"/>
                        <a:pt x="72" y="36"/>
                        <a:pt x="72" y="36"/>
                      </a:cubicBezTo>
                      <a:cubicBezTo>
                        <a:pt x="63" y="35"/>
                        <a:pt x="0" y="37"/>
                        <a:pt x="3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3" name="Freeform 166"/>
                <p:cNvSpPr>
                  <a:spLocks/>
                </p:cNvSpPr>
                <p:nvPr userDrawn="1"/>
              </p:nvSpPr>
              <p:spPr bwMode="ltGray">
                <a:xfrm>
                  <a:off x="4195" y="322"/>
                  <a:ext cx="539" cy="269"/>
                </a:xfrm>
                <a:custGeom>
                  <a:avLst/>
                  <a:gdLst>
                    <a:gd name="T0" fmla="*/ 72 w 436"/>
                    <a:gd name="T1" fmla="*/ 101 h 214"/>
                    <a:gd name="T2" fmla="*/ 11 w 436"/>
                    <a:gd name="T3" fmla="*/ 50 h 214"/>
                    <a:gd name="T4" fmla="*/ 41 w 436"/>
                    <a:gd name="T5" fmla="*/ 31 h 214"/>
                    <a:gd name="T6" fmla="*/ 103 w 436"/>
                    <a:gd name="T7" fmla="*/ 50 h 214"/>
                    <a:gd name="T8" fmla="*/ 206 w 436"/>
                    <a:gd name="T9" fmla="*/ 63 h 214"/>
                    <a:gd name="T10" fmla="*/ 244 w 436"/>
                    <a:gd name="T11" fmla="*/ 75 h 214"/>
                    <a:gd name="T12" fmla="*/ 316 w 436"/>
                    <a:gd name="T13" fmla="*/ 88 h 214"/>
                    <a:gd name="T14" fmla="*/ 464 w 436"/>
                    <a:gd name="T15" fmla="*/ 146 h 214"/>
                    <a:gd name="T16" fmla="*/ 499 w 436"/>
                    <a:gd name="T17" fmla="*/ 133 h 214"/>
                    <a:gd name="T18" fmla="*/ 549 w 436"/>
                    <a:gd name="T19" fmla="*/ 146 h 214"/>
                    <a:gd name="T20" fmla="*/ 530 w 436"/>
                    <a:gd name="T21" fmla="*/ 196 h 214"/>
                    <a:gd name="T22" fmla="*/ 475 w 436"/>
                    <a:gd name="T23" fmla="*/ 171 h 214"/>
                    <a:gd name="T24" fmla="*/ 445 w 436"/>
                    <a:gd name="T25" fmla="*/ 177 h 214"/>
                    <a:gd name="T26" fmla="*/ 464 w 436"/>
                    <a:gd name="T27" fmla="*/ 184 h 214"/>
                    <a:gd name="T28" fmla="*/ 543 w 436"/>
                    <a:gd name="T29" fmla="*/ 221 h 214"/>
                    <a:gd name="T30" fmla="*/ 616 w 436"/>
                    <a:gd name="T31" fmla="*/ 259 h 214"/>
                    <a:gd name="T32" fmla="*/ 549 w 436"/>
                    <a:gd name="T33" fmla="*/ 297 h 214"/>
                    <a:gd name="T34" fmla="*/ 475 w 436"/>
                    <a:gd name="T35" fmla="*/ 253 h 214"/>
                    <a:gd name="T36" fmla="*/ 389 w 436"/>
                    <a:gd name="T37" fmla="*/ 272 h 214"/>
                    <a:gd name="T38" fmla="*/ 396 w 436"/>
                    <a:gd name="T39" fmla="*/ 234 h 214"/>
                    <a:gd name="T40" fmla="*/ 414 w 436"/>
                    <a:gd name="T41" fmla="*/ 221 h 214"/>
                    <a:gd name="T42" fmla="*/ 360 w 436"/>
                    <a:gd name="T43" fmla="*/ 209 h 214"/>
                    <a:gd name="T44" fmla="*/ 377 w 436"/>
                    <a:gd name="T45" fmla="*/ 196 h 214"/>
                    <a:gd name="T46" fmla="*/ 396 w 436"/>
                    <a:gd name="T47" fmla="*/ 190 h 214"/>
                    <a:gd name="T48" fmla="*/ 354 w 436"/>
                    <a:gd name="T49" fmla="*/ 165 h 214"/>
                    <a:gd name="T50" fmla="*/ 200 w 436"/>
                    <a:gd name="T51" fmla="*/ 101 h 214"/>
                    <a:gd name="T52" fmla="*/ 182 w 436"/>
                    <a:gd name="T53" fmla="*/ 107 h 214"/>
                    <a:gd name="T54" fmla="*/ 163 w 436"/>
                    <a:gd name="T55" fmla="*/ 101 h 214"/>
                    <a:gd name="T56" fmla="*/ 103 w 436"/>
                    <a:gd name="T57" fmla="*/ 121 h 214"/>
                    <a:gd name="T58" fmla="*/ 72 w 436"/>
                    <a:gd name="T59" fmla="*/ 101 h 21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436" h="214">
                      <a:moveTo>
                        <a:pt x="47" y="64"/>
                      </a:moveTo>
                      <a:cubicBezTo>
                        <a:pt x="40" y="44"/>
                        <a:pt x="24" y="43"/>
                        <a:pt x="7" y="32"/>
                      </a:cubicBezTo>
                      <a:cubicBezTo>
                        <a:pt x="0" y="12"/>
                        <a:pt x="12" y="15"/>
                        <a:pt x="27" y="20"/>
                      </a:cubicBezTo>
                      <a:cubicBezTo>
                        <a:pt x="56" y="0"/>
                        <a:pt x="44" y="24"/>
                        <a:pt x="67" y="32"/>
                      </a:cubicBezTo>
                      <a:cubicBezTo>
                        <a:pt x="91" y="24"/>
                        <a:pt x="112" y="32"/>
                        <a:pt x="135" y="40"/>
                      </a:cubicBezTo>
                      <a:cubicBezTo>
                        <a:pt x="143" y="43"/>
                        <a:pt x="159" y="48"/>
                        <a:pt x="159" y="48"/>
                      </a:cubicBezTo>
                      <a:cubicBezTo>
                        <a:pt x="178" y="42"/>
                        <a:pt x="191" y="45"/>
                        <a:pt x="207" y="56"/>
                      </a:cubicBezTo>
                      <a:cubicBezTo>
                        <a:pt x="225" y="84"/>
                        <a:pt x="273" y="82"/>
                        <a:pt x="303" y="92"/>
                      </a:cubicBezTo>
                      <a:cubicBezTo>
                        <a:pt x="311" y="89"/>
                        <a:pt x="319" y="87"/>
                        <a:pt x="327" y="84"/>
                      </a:cubicBezTo>
                      <a:cubicBezTo>
                        <a:pt x="337" y="81"/>
                        <a:pt x="359" y="92"/>
                        <a:pt x="359" y="92"/>
                      </a:cubicBezTo>
                      <a:cubicBezTo>
                        <a:pt x="365" y="110"/>
                        <a:pt x="362" y="114"/>
                        <a:pt x="347" y="124"/>
                      </a:cubicBezTo>
                      <a:cubicBezTo>
                        <a:pt x="334" y="120"/>
                        <a:pt x="324" y="112"/>
                        <a:pt x="311" y="108"/>
                      </a:cubicBezTo>
                      <a:cubicBezTo>
                        <a:pt x="304" y="109"/>
                        <a:pt x="296" y="107"/>
                        <a:pt x="291" y="112"/>
                      </a:cubicBezTo>
                      <a:cubicBezTo>
                        <a:pt x="288" y="115"/>
                        <a:pt x="299" y="114"/>
                        <a:pt x="303" y="116"/>
                      </a:cubicBezTo>
                      <a:cubicBezTo>
                        <a:pt x="327" y="129"/>
                        <a:pt x="330" y="134"/>
                        <a:pt x="355" y="140"/>
                      </a:cubicBezTo>
                      <a:cubicBezTo>
                        <a:pt x="370" y="150"/>
                        <a:pt x="388" y="154"/>
                        <a:pt x="403" y="164"/>
                      </a:cubicBezTo>
                      <a:cubicBezTo>
                        <a:pt x="436" y="214"/>
                        <a:pt x="380" y="191"/>
                        <a:pt x="359" y="188"/>
                      </a:cubicBezTo>
                      <a:cubicBezTo>
                        <a:pt x="346" y="175"/>
                        <a:pt x="329" y="166"/>
                        <a:pt x="311" y="160"/>
                      </a:cubicBezTo>
                      <a:cubicBezTo>
                        <a:pt x="292" y="163"/>
                        <a:pt x="273" y="166"/>
                        <a:pt x="255" y="172"/>
                      </a:cubicBezTo>
                      <a:cubicBezTo>
                        <a:pt x="233" y="165"/>
                        <a:pt x="245" y="155"/>
                        <a:pt x="259" y="148"/>
                      </a:cubicBezTo>
                      <a:cubicBezTo>
                        <a:pt x="263" y="146"/>
                        <a:pt x="267" y="143"/>
                        <a:pt x="271" y="140"/>
                      </a:cubicBezTo>
                      <a:cubicBezTo>
                        <a:pt x="255" y="129"/>
                        <a:pt x="252" y="138"/>
                        <a:pt x="235" y="132"/>
                      </a:cubicBezTo>
                      <a:cubicBezTo>
                        <a:pt x="239" y="129"/>
                        <a:pt x="243" y="126"/>
                        <a:pt x="247" y="124"/>
                      </a:cubicBezTo>
                      <a:cubicBezTo>
                        <a:pt x="251" y="122"/>
                        <a:pt x="258" y="124"/>
                        <a:pt x="259" y="120"/>
                      </a:cubicBezTo>
                      <a:cubicBezTo>
                        <a:pt x="263" y="105"/>
                        <a:pt x="234" y="105"/>
                        <a:pt x="231" y="104"/>
                      </a:cubicBezTo>
                      <a:cubicBezTo>
                        <a:pt x="196" y="95"/>
                        <a:pt x="165" y="75"/>
                        <a:pt x="131" y="64"/>
                      </a:cubicBezTo>
                      <a:cubicBezTo>
                        <a:pt x="127" y="65"/>
                        <a:pt x="123" y="68"/>
                        <a:pt x="119" y="68"/>
                      </a:cubicBezTo>
                      <a:cubicBezTo>
                        <a:pt x="115" y="68"/>
                        <a:pt x="111" y="64"/>
                        <a:pt x="107" y="64"/>
                      </a:cubicBezTo>
                      <a:cubicBezTo>
                        <a:pt x="93" y="66"/>
                        <a:pt x="81" y="73"/>
                        <a:pt x="67" y="76"/>
                      </a:cubicBezTo>
                      <a:cubicBezTo>
                        <a:pt x="51" y="71"/>
                        <a:pt x="58" y="75"/>
                        <a:pt x="47" y="6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4" name="Freeform 167"/>
                <p:cNvSpPr>
                  <a:spLocks/>
                </p:cNvSpPr>
                <p:nvPr userDrawn="1"/>
              </p:nvSpPr>
              <p:spPr bwMode="ltGray">
                <a:xfrm>
                  <a:off x="4409" y="429"/>
                  <a:ext cx="53" cy="49"/>
                </a:xfrm>
                <a:custGeom>
                  <a:avLst/>
                  <a:gdLst>
                    <a:gd name="T0" fmla="*/ 27 w 43"/>
                    <a:gd name="T1" fmla="*/ 43 h 39"/>
                    <a:gd name="T2" fmla="*/ 52 w 43"/>
                    <a:gd name="T3" fmla="*/ 30 h 39"/>
                    <a:gd name="T4" fmla="*/ 64 w 43"/>
                    <a:gd name="T5" fmla="*/ 49 h 39"/>
                    <a:gd name="T6" fmla="*/ 27 w 43"/>
                    <a:gd name="T7" fmla="*/ 43 h 3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3" h="39">
                      <a:moveTo>
                        <a:pt x="18" y="27"/>
                      </a:moveTo>
                      <a:cubicBezTo>
                        <a:pt x="0" y="0"/>
                        <a:pt x="22" y="11"/>
                        <a:pt x="34" y="19"/>
                      </a:cubicBezTo>
                      <a:cubicBezTo>
                        <a:pt x="37" y="23"/>
                        <a:pt x="43" y="26"/>
                        <a:pt x="42" y="31"/>
                      </a:cubicBezTo>
                      <a:cubicBezTo>
                        <a:pt x="40" y="39"/>
                        <a:pt x="18" y="27"/>
                        <a:pt x="18" y="2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5" name="Freeform 168"/>
                <p:cNvSpPr>
                  <a:spLocks/>
                </p:cNvSpPr>
                <p:nvPr userDrawn="1"/>
              </p:nvSpPr>
              <p:spPr bwMode="ltGray">
                <a:xfrm>
                  <a:off x="4391" y="508"/>
                  <a:ext cx="81" cy="55"/>
                </a:xfrm>
                <a:custGeom>
                  <a:avLst/>
                  <a:gdLst>
                    <a:gd name="T0" fmla="*/ 25 w 65"/>
                    <a:gd name="T1" fmla="*/ 19 h 44"/>
                    <a:gd name="T2" fmla="*/ 87 w 65"/>
                    <a:gd name="T3" fmla="*/ 25 h 44"/>
                    <a:gd name="T4" fmla="*/ 100 w 65"/>
                    <a:gd name="T5" fmla="*/ 44 h 44"/>
                    <a:gd name="T6" fmla="*/ 44 w 65"/>
                    <a:gd name="T7" fmla="*/ 69 h 44"/>
                    <a:gd name="T8" fmla="*/ 0 w 65"/>
                    <a:gd name="T9" fmla="*/ 19 h 44"/>
                    <a:gd name="T10" fmla="*/ 25 w 65"/>
                    <a:gd name="T11" fmla="*/ 19 h 4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65" h="44">
                      <a:moveTo>
                        <a:pt x="16" y="12"/>
                      </a:moveTo>
                      <a:cubicBezTo>
                        <a:pt x="31" y="17"/>
                        <a:pt x="41" y="11"/>
                        <a:pt x="56" y="16"/>
                      </a:cubicBezTo>
                      <a:cubicBezTo>
                        <a:pt x="59" y="20"/>
                        <a:pt x="65" y="23"/>
                        <a:pt x="64" y="28"/>
                      </a:cubicBezTo>
                      <a:cubicBezTo>
                        <a:pt x="61" y="41"/>
                        <a:pt x="28" y="44"/>
                        <a:pt x="28" y="44"/>
                      </a:cubicBezTo>
                      <a:cubicBezTo>
                        <a:pt x="19" y="31"/>
                        <a:pt x="9" y="25"/>
                        <a:pt x="0" y="12"/>
                      </a:cubicBezTo>
                      <a:cubicBezTo>
                        <a:pt x="14" y="2"/>
                        <a:pt x="10" y="0"/>
                        <a:pt x="16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6" name="Freeform 169"/>
                <p:cNvSpPr>
                  <a:spLocks/>
                </p:cNvSpPr>
                <p:nvPr userDrawn="1"/>
              </p:nvSpPr>
              <p:spPr bwMode="ltGray">
                <a:xfrm>
                  <a:off x="4476" y="568"/>
                  <a:ext cx="23" cy="29"/>
                </a:xfrm>
                <a:custGeom>
                  <a:avLst/>
                  <a:gdLst>
                    <a:gd name="T0" fmla="*/ 6 w 19"/>
                    <a:gd name="T1" fmla="*/ 13 h 23"/>
                    <a:gd name="T2" fmla="*/ 23 w 19"/>
                    <a:gd name="T3" fmla="*/ 6 h 23"/>
                    <a:gd name="T4" fmla="*/ 18 w 19"/>
                    <a:gd name="T5" fmla="*/ 32 h 23"/>
                    <a:gd name="T6" fmla="*/ 0 w 19"/>
                    <a:gd name="T7" fmla="*/ 25 h 23"/>
                    <a:gd name="T8" fmla="*/ 6 w 19"/>
                    <a:gd name="T9" fmla="*/ 13 h 2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23">
                      <a:moveTo>
                        <a:pt x="4" y="8"/>
                      </a:moveTo>
                      <a:cubicBezTo>
                        <a:pt x="8" y="7"/>
                        <a:pt x="14" y="0"/>
                        <a:pt x="16" y="4"/>
                      </a:cubicBezTo>
                      <a:cubicBezTo>
                        <a:pt x="19" y="9"/>
                        <a:pt x="16" y="17"/>
                        <a:pt x="12" y="20"/>
                      </a:cubicBezTo>
                      <a:cubicBezTo>
                        <a:pt x="9" y="23"/>
                        <a:pt x="4" y="17"/>
                        <a:pt x="0" y="16"/>
                      </a:cubicBezTo>
                      <a:cubicBezTo>
                        <a:pt x="4" y="3"/>
                        <a:pt x="4" y="0"/>
                        <a:pt x="4" y="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7" name="Freeform 170"/>
                <p:cNvSpPr>
                  <a:spLocks/>
                </p:cNvSpPr>
                <p:nvPr userDrawn="1"/>
              </p:nvSpPr>
              <p:spPr bwMode="ltGray">
                <a:xfrm>
                  <a:off x="3872" y="377"/>
                  <a:ext cx="238" cy="107"/>
                </a:xfrm>
                <a:custGeom>
                  <a:avLst/>
                  <a:gdLst>
                    <a:gd name="T0" fmla="*/ 12 w 192"/>
                    <a:gd name="T1" fmla="*/ 0 h 85"/>
                    <a:gd name="T2" fmla="*/ 104 w 192"/>
                    <a:gd name="T3" fmla="*/ 25 h 85"/>
                    <a:gd name="T4" fmla="*/ 123 w 192"/>
                    <a:gd name="T5" fmla="*/ 19 h 85"/>
                    <a:gd name="T6" fmla="*/ 135 w 192"/>
                    <a:gd name="T7" fmla="*/ 0 h 85"/>
                    <a:gd name="T8" fmla="*/ 191 w 192"/>
                    <a:gd name="T9" fmla="*/ 31 h 85"/>
                    <a:gd name="T10" fmla="*/ 209 w 192"/>
                    <a:gd name="T11" fmla="*/ 50 h 85"/>
                    <a:gd name="T12" fmla="*/ 245 w 192"/>
                    <a:gd name="T13" fmla="*/ 63 h 85"/>
                    <a:gd name="T14" fmla="*/ 295 w 192"/>
                    <a:gd name="T15" fmla="*/ 82 h 85"/>
                    <a:gd name="T16" fmla="*/ 270 w 192"/>
                    <a:gd name="T17" fmla="*/ 121 h 85"/>
                    <a:gd name="T18" fmla="*/ 233 w 192"/>
                    <a:gd name="T19" fmla="*/ 96 h 85"/>
                    <a:gd name="T20" fmla="*/ 172 w 192"/>
                    <a:gd name="T21" fmla="*/ 121 h 85"/>
                    <a:gd name="T22" fmla="*/ 154 w 192"/>
                    <a:gd name="T23" fmla="*/ 133 h 85"/>
                    <a:gd name="T24" fmla="*/ 117 w 192"/>
                    <a:gd name="T25" fmla="*/ 108 h 85"/>
                    <a:gd name="T26" fmla="*/ 110 w 192"/>
                    <a:gd name="T27" fmla="*/ 57 h 85"/>
                    <a:gd name="T28" fmla="*/ 50 w 192"/>
                    <a:gd name="T29" fmla="*/ 82 h 85"/>
                    <a:gd name="T30" fmla="*/ 0 w 192"/>
                    <a:gd name="T31" fmla="*/ 50 h 85"/>
                    <a:gd name="T32" fmla="*/ 12 w 192"/>
                    <a:gd name="T33" fmla="*/ 13 h 85"/>
                    <a:gd name="T34" fmla="*/ 31 w 192"/>
                    <a:gd name="T35" fmla="*/ 6 h 85"/>
                    <a:gd name="T36" fmla="*/ 12 w 192"/>
                    <a:gd name="T37" fmla="*/ 0 h 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92" h="85">
                      <a:moveTo>
                        <a:pt x="8" y="0"/>
                      </a:moveTo>
                      <a:cubicBezTo>
                        <a:pt x="28" y="7"/>
                        <a:pt x="48" y="9"/>
                        <a:pt x="68" y="16"/>
                      </a:cubicBezTo>
                      <a:cubicBezTo>
                        <a:pt x="72" y="15"/>
                        <a:pt x="77" y="15"/>
                        <a:pt x="80" y="12"/>
                      </a:cubicBezTo>
                      <a:cubicBezTo>
                        <a:pt x="84" y="9"/>
                        <a:pt x="83" y="1"/>
                        <a:pt x="88" y="0"/>
                      </a:cubicBezTo>
                      <a:cubicBezTo>
                        <a:pt x="89" y="0"/>
                        <a:pt x="119" y="16"/>
                        <a:pt x="124" y="20"/>
                      </a:cubicBezTo>
                      <a:cubicBezTo>
                        <a:pt x="128" y="24"/>
                        <a:pt x="131" y="29"/>
                        <a:pt x="136" y="32"/>
                      </a:cubicBezTo>
                      <a:cubicBezTo>
                        <a:pt x="143" y="36"/>
                        <a:pt x="160" y="40"/>
                        <a:pt x="160" y="40"/>
                      </a:cubicBezTo>
                      <a:cubicBezTo>
                        <a:pt x="178" y="34"/>
                        <a:pt x="182" y="37"/>
                        <a:pt x="192" y="52"/>
                      </a:cubicBezTo>
                      <a:cubicBezTo>
                        <a:pt x="191" y="58"/>
                        <a:pt x="192" y="81"/>
                        <a:pt x="176" y="76"/>
                      </a:cubicBezTo>
                      <a:cubicBezTo>
                        <a:pt x="167" y="73"/>
                        <a:pt x="152" y="60"/>
                        <a:pt x="152" y="60"/>
                      </a:cubicBezTo>
                      <a:cubicBezTo>
                        <a:pt x="138" y="69"/>
                        <a:pt x="128" y="72"/>
                        <a:pt x="112" y="76"/>
                      </a:cubicBezTo>
                      <a:cubicBezTo>
                        <a:pt x="108" y="79"/>
                        <a:pt x="105" y="85"/>
                        <a:pt x="100" y="84"/>
                      </a:cubicBezTo>
                      <a:cubicBezTo>
                        <a:pt x="91" y="82"/>
                        <a:pt x="76" y="68"/>
                        <a:pt x="76" y="68"/>
                      </a:cubicBezTo>
                      <a:cubicBezTo>
                        <a:pt x="86" y="39"/>
                        <a:pt x="91" y="49"/>
                        <a:pt x="72" y="36"/>
                      </a:cubicBezTo>
                      <a:cubicBezTo>
                        <a:pt x="57" y="40"/>
                        <a:pt x="47" y="47"/>
                        <a:pt x="32" y="52"/>
                      </a:cubicBezTo>
                      <a:cubicBezTo>
                        <a:pt x="4" y="45"/>
                        <a:pt x="24" y="40"/>
                        <a:pt x="0" y="32"/>
                      </a:cubicBezTo>
                      <a:cubicBezTo>
                        <a:pt x="3" y="24"/>
                        <a:pt x="5" y="16"/>
                        <a:pt x="8" y="8"/>
                      </a:cubicBezTo>
                      <a:cubicBezTo>
                        <a:pt x="9" y="4"/>
                        <a:pt x="20" y="8"/>
                        <a:pt x="20" y="4"/>
                      </a:cubicBezTo>
                      <a:cubicBezTo>
                        <a:pt x="20" y="0"/>
                        <a:pt x="12" y="1"/>
                        <a:pt x="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8" name="Freeform 171"/>
                <p:cNvSpPr>
                  <a:spLocks/>
                </p:cNvSpPr>
                <p:nvPr userDrawn="1"/>
              </p:nvSpPr>
              <p:spPr bwMode="ltGray">
                <a:xfrm>
                  <a:off x="3341" y="415"/>
                  <a:ext cx="1895" cy="634"/>
                </a:xfrm>
                <a:custGeom>
                  <a:avLst/>
                  <a:gdLst>
                    <a:gd name="T0" fmla="*/ 455 w 1533"/>
                    <a:gd name="T1" fmla="*/ 130 h 504"/>
                    <a:gd name="T2" fmla="*/ 517 w 1533"/>
                    <a:gd name="T3" fmla="*/ 111 h 504"/>
                    <a:gd name="T4" fmla="*/ 583 w 1533"/>
                    <a:gd name="T5" fmla="*/ 67 h 504"/>
                    <a:gd name="T6" fmla="*/ 791 w 1533"/>
                    <a:gd name="T7" fmla="*/ 104 h 504"/>
                    <a:gd name="T8" fmla="*/ 981 w 1533"/>
                    <a:gd name="T9" fmla="*/ 98 h 504"/>
                    <a:gd name="T10" fmla="*/ 993 w 1533"/>
                    <a:gd name="T11" fmla="*/ 4 h 504"/>
                    <a:gd name="T12" fmla="*/ 1098 w 1533"/>
                    <a:gd name="T13" fmla="*/ 86 h 504"/>
                    <a:gd name="T14" fmla="*/ 1171 w 1533"/>
                    <a:gd name="T15" fmla="*/ 48 h 504"/>
                    <a:gd name="T16" fmla="*/ 1183 w 1533"/>
                    <a:gd name="T17" fmla="*/ 35 h 504"/>
                    <a:gd name="T18" fmla="*/ 1323 w 1533"/>
                    <a:gd name="T19" fmla="*/ 111 h 504"/>
                    <a:gd name="T20" fmla="*/ 1293 w 1533"/>
                    <a:gd name="T21" fmla="*/ 142 h 504"/>
                    <a:gd name="T22" fmla="*/ 1281 w 1533"/>
                    <a:gd name="T23" fmla="*/ 213 h 504"/>
                    <a:gd name="T24" fmla="*/ 1305 w 1533"/>
                    <a:gd name="T25" fmla="*/ 320 h 504"/>
                    <a:gd name="T26" fmla="*/ 1433 w 1533"/>
                    <a:gd name="T27" fmla="*/ 389 h 504"/>
                    <a:gd name="T28" fmla="*/ 1635 w 1533"/>
                    <a:gd name="T29" fmla="*/ 428 h 504"/>
                    <a:gd name="T30" fmla="*/ 1721 w 1533"/>
                    <a:gd name="T31" fmla="*/ 516 h 504"/>
                    <a:gd name="T32" fmla="*/ 1696 w 1533"/>
                    <a:gd name="T33" fmla="*/ 434 h 504"/>
                    <a:gd name="T34" fmla="*/ 1605 w 1533"/>
                    <a:gd name="T35" fmla="*/ 307 h 504"/>
                    <a:gd name="T36" fmla="*/ 1543 w 1533"/>
                    <a:gd name="T37" fmla="*/ 213 h 504"/>
                    <a:gd name="T38" fmla="*/ 1623 w 1533"/>
                    <a:gd name="T39" fmla="*/ 231 h 504"/>
                    <a:gd name="T40" fmla="*/ 1752 w 1533"/>
                    <a:gd name="T41" fmla="*/ 238 h 504"/>
                    <a:gd name="T42" fmla="*/ 1874 w 1533"/>
                    <a:gd name="T43" fmla="*/ 313 h 504"/>
                    <a:gd name="T44" fmla="*/ 2020 w 1533"/>
                    <a:gd name="T45" fmla="*/ 376 h 504"/>
                    <a:gd name="T46" fmla="*/ 2228 w 1533"/>
                    <a:gd name="T47" fmla="*/ 528 h 504"/>
                    <a:gd name="T48" fmla="*/ 2331 w 1533"/>
                    <a:gd name="T49" fmla="*/ 572 h 504"/>
                    <a:gd name="T50" fmla="*/ 2130 w 1533"/>
                    <a:gd name="T51" fmla="*/ 472 h 504"/>
                    <a:gd name="T52" fmla="*/ 2014 w 1533"/>
                    <a:gd name="T53" fmla="*/ 630 h 504"/>
                    <a:gd name="T54" fmla="*/ 2142 w 1533"/>
                    <a:gd name="T55" fmla="*/ 655 h 504"/>
                    <a:gd name="T56" fmla="*/ 2167 w 1533"/>
                    <a:gd name="T57" fmla="*/ 743 h 504"/>
                    <a:gd name="T58" fmla="*/ 2124 w 1533"/>
                    <a:gd name="T59" fmla="*/ 693 h 504"/>
                    <a:gd name="T60" fmla="*/ 1947 w 1533"/>
                    <a:gd name="T61" fmla="*/ 737 h 504"/>
                    <a:gd name="T62" fmla="*/ 1874 w 1533"/>
                    <a:gd name="T63" fmla="*/ 787 h 504"/>
                    <a:gd name="T64" fmla="*/ 1874 w 1533"/>
                    <a:gd name="T65" fmla="*/ 699 h 504"/>
                    <a:gd name="T66" fmla="*/ 1794 w 1533"/>
                    <a:gd name="T67" fmla="*/ 687 h 504"/>
                    <a:gd name="T68" fmla="*/ 1623 w 1533"/>
                    <a:gd name="T69" fmla="*/ 649 h 504"/>
                    <a:gd name="T70" fmla="*/ 1451 w 1533"/>
                    <a:gd name="T71" fmla="*/ 528 h 504"/>
                    <a:gd name="T72" fmla="*/ 1250 w 1533"/>
                    <a:gd name="T73" fmla="*/ 434 h 504"/>
                    <a:gd name="T74" fmla="*/ 1177 w 1533"/>
                    <a:gd name="T75" fmla="*/ 389 h 504"/>
                    <a:gd name="T76" fmla="*/ 1042 w 1533"/>
                    <a:gd name="T77" fmla="*/ 357 h 504"/>
                    <a:gd name="T78" fmla="*/ 944 w 1533"/>
                    <a:gd name="T79" fmla="*/ 263 h 504"/>
                    <a:gd name="T80" fmla="*/ 914 w 1533"/>
                    <a:gd name="T81" fmla="*/ 282 h 504"/>
                    <a:gd name="T82" fmla="*/ 797 w 1533"/>
                    <a:gd name="T83" fmla="*/ 244 h 504"/>
                    <a:gd name="T84" fmla="*/ 773 w 1533"/>
                    <a:gd name="T85" fmla="*/ 161 h 504"/>
                    <a:gd name="T86" fmla="*/ 712 w 1533"/>
                    <a:gd name="T87" fmla="*/ 148 h 504"/>
                    <a:gd name="T88" fmla="*/ 651 w 1533"/>
                    <a:gd name="T89" fmla="*/ 250 h 504"/>
                    <a:gd name="T90" fmla="*/ 583 w 1533"/>
                    <a:gd name="T91" fmla="*/ 382 h 504"/>
                    <a:gd name="T92" fmla="*/ 461 w 1533"/>
                    <a:gd name="T93" fmla="*/ 382 h 504"/>
                    <a:gd name="T94" fmla="*/ 363 w 1533"/>
                    <a:gd name="T95" fmla="*/ 403 h 504"/>
                    <a:gd name="T96" fmla="*/ 357 w 1533"/>
                    <a:gd name="T97" fmla="*/ 447 h 504"/>
                    <a:gd name="T98" fmla="*/ 187 w 1533"/>
                    <a:gd name="T99" fmla="*/ 547 h 504"/>
                    <a:gd name="T100" fmla="*/ 131 w 1533"/>
                    <a:gd name="T101" fmla="*/ 591 h 504"/>
                    <a:gd name="T102" fmla="*/ 272 w 1533"/>
                    <a:gd name="T103" fmla="*/ 453 h 504"/>
                    <a:gd name="T104" fmla="*/ 180 w 1533"/>
                    <a:gd name="T105" fmla="*/ 409 h 504"/>
                    <a:gd name="T106" fmla="*/ 52 w 1533"/>
                    <a:gd name="T107" fmla="*/ 389 h 504"/>
                    <a:gd name="T108" fmla="*/ 119 w 1533"/>
                    <a:gd name="T109" fmla="*/ 257 h 504"/>
                    <a:gd name="T110" fmla="*/ 58 w 1533"/>
                    <a:gd name="T111" fmla="*/ 200 h 504"/>
                    <a:gd name="T112" fmla="*/ 46 w 1533"/>
                    <a:gd name="T113" fmla="*/ 180 h 504"/>
                    <a:gd name="T114" fmla="*/ 95 w 1533"/>
                    <a:gd name="T115" fmla="*/ 79 h 50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1533" h="504">
                      <a:moveTo>
                        <a:pt x="82" y="34"/>
                      </a:moveTo>
                      <a:cubicBezTo>
                        <a:pt x="95" y="38"/>
                        <a:pt x="104" y="53"/>
                        <a:pt x="118" y="54"/>
                      </a:cubicBezTo>
                      <a:cubicBezTo>
                        <a:pt x="172" y="57"/>
                        <a:pt x="249" y="49"/>
                        <a:pt x="298" y="82"/>
                      </a:cubicBezTo>
                      <a:cubicBezTo>
                        <a:pt x="326" y="64"/>
                        <a:pt x="290" y="72"/>
                        <a:pt x="318" y="54"/>
                      </a:cubicBezTo>
                      <a:cubicBezTo>
                        <a:pt x="322" y="55"/>
                        <a:pt x="327" y="55"/>
                        <a:pt x="330" y="58"/>
                      </a:cubicBezTo>
                      <a:cubicBezTo>
                        <a:pt x="334" y="61"/>
                        <a:pt x="334" y="73"/>
                        <a:pt x="338" y="70"/>
                      </a:cubicBezTo>
                      <a:cubicBezTo>
                        <a:pt x="345" y="65"/>
                        <a:pt x="346" y="46"/>
                        <a:pt x="346" y="46"/>
                      </a:cubicBezTo>
                      <a:cubicBezTo>
                        <a:pt x="354" y="47"/>
                        <a:pt x="362" y="51"/>
                        <a:pt x="370" y="50"/>
                      </a:cubicBezTo>
                      <a:cubicBezTo>
                        <a:pt x="375" y="49"/>
                        <a:pt x="377" y="43"/>
                        <a:pt x="382" y="42"/>
                      </a:cubicBezTo>
                      <a:cubicBezTo>
                        <a:pt x="391" y="41"/>
                        <a:pt x="402" y="49"/>
                        <a:pt x="410" y="50"/>
                      </a:cubicBezTo>
                      <a:cubicBezTo>
                        <a:pt x="430" y="52"/>
                        <a:pt x="450" y="53"/>
                        <a:pt x="470" y="54"/>
                      </a:cubicBezTo>
                      <a:cubicBezTo>
                        <a:pt x="502" y="65"/>
                        <a:pt x="486" y="61"/>
                        <a:pt x="518" y="66"/>
                      </a:cubicBezTo>
                      <a:cubicBezTo>
                        <a:pt x="539" y="87"/>
                        <a:pt x="547" y="79"/>
                        <a:pt x="574" y="74"/>
                      </a:cubicBezTo>
                      <a:cubicBezTo>
                        <a:pt x="591" y="80"/>
                        <a:pt x="594" y="71"/>
                        <a:pt x="610" y="82"/>
                      </a:cubicBezTo>
                      <a:cubicBezTo>
                        <a:pt x="597" y="42"/>
                        <a:pt x="617" y="54"/>
                        <a:pt x="642" y="62"/>
                      </a:cubicBezTo>
                      <a:cubicBezTo>
                        <a:pt x="654" y="58"/>
                        <a:pt x="668" y="62"/>
                        <a:pt x="678" y="54"/>
                      </a:cubicBezTo>
                      <a:cubicBezTo>
                        <a:pt x="690" y="44"/>
                        <a:pt x="653" y="31"/>
                        <a:pt x="650" y="30"/>
                      </a:cubicBezTo>
                      <a:cubicBezTo>
                        <a:pt x="641" y="16"/>
                        <a:pt x="630" y="9"/>
                        <a:pt x="650" y="2"/>
                      </a:cubicBezTo>
                      <a:cubicBezTo>
                        <a:pt x="658" y="7"/>
                        <a:pt x="666" y="13"/>
                        <a:pt x="674" y="18"/>
                      </a:cubicBezTo>
                      <a:cubicBezTo>
                        <a:pt x="678" y="21"/>
                        <a:pt x="686" y="26"/>
                        <a:pt x="686" y="26"/>
                      </a:cubicBezTo>
                      <a:cubicBezTo>
                        <a:pt x="694" y="38"/>
                        <a:pt x="718" y="54"/>
                        <a:pt x="718" y="54"/>
                      </a:cubicBezTo>
                      <a:cubicBezTo>
                        <a:pt x="712" y="36"/>
                        <a:pt x="699" y="35"/>
                        <a:pt x="718" y="22"/>
                      </a:cubicBezTo>
                      <a:cubicBezTo>
                        <a:pt x="736" y="28"/>
                        <a:pt x="737" y="38"/>
                        <a:pt x="754" y="26"/>
                      </a:cubicBezTo>
                      <a:cubicBezTo>
                        <a:pt x="758" y="27"/>
                        <a:pt x="763" y="27"/>
                        <a:pt x="766" y="30"/>
                      </a:cubicBezTo>
                      <a:cubicBezTo>
                        <a:pt x="770" y="33"/>
                        <a:pt x="770" y="39"/>
                        <a:pt x="774" y="42"/>
                      </a:cubicBezTo>
                      <a:cubicBezTo>
                        <a:pt x="781" y="46"/>
                        <a:pt x="798" y="50"/>
                        <a:pt x="798" y="50"/>
                      </a:cubicBezTo>
                      <a:cubicBezTo>
                        <a:pt x="793" y="34"/>
                        <a:pt x="790" y="27"/>
                        <a:pt x="774" y="22"/>
                      </a:cubicBezTo>
                      <a:cubicBezTo>
                        <a:pt x="781" y="0"/>
                        <a:pt x="797" y="12"/>
                        <a:pt x="814" y="18"/>
                      </a:cubicBezTo>
                      <a:cubicBezTo>
                        <a:pt x="825" y="35"/>
                        <a:pt x="842" y="35"/>
                        <a:pt x="858" y="46"/>
                      </a:cubicBezTo>
                      <a:cubicBezTo>
                        <a:pt x="861" y="54"/>
                        <a:pt x="874" y="73"/>
                        <a:pt x="866" y="70"/>
                      </a:cubicBezTo>
                      <a:cubicBezTo>
                        <a:pt x="853" y="66"/>
                        <a:pt x="843" y="58"/>
                        <a:pt x="830" y="54"/>
                      </a:cubicBezTo>
                      <a:cubicBezTo>
                        <a:pt x="804" y="63"/>
                        <a:pt x="825" y="69"/>
                        <a:pt x="838" y="78"/>
                      </a:cubicBezTo>
                      <a:cubicBezTo>
                        <a:pt x="841" y="82"/>
                        <a:pt x="845" y="85"/>
                        <a:pt x="846" y="90"/>
                      </a:cubicBezTo>
                      <a:cubicBezTo>
                        <a:pt x="850" y="125"/>
                        <a:pt x="816" y="102"/>
                        <a:pt x="798" y="98"/>
                      </a:cubicBezTo>
                      <a:cubicBezTo>
                        <a:pt x="770" y="107"/>
                        <a:pt x="777" y="98"/>
                        <a:pt x="770" y="118"/>
                      </a:cubicBezTo>
                      <a:cubicBezTo>
                        <a:pt x="793" y="126"/>
                        <a:pt x="815" y="128"/>
                        <a:pt x="838" y="134"/>
                      </a:cubicBezTo>
                      <a:cubicBezTo>
                        <a:pt x="839" y="138"/>
                        <a:pt x="842" y="142"/>
                        <a:pt x="842" y="146"/>
                      </a:cubicBezTo>
                      <a:cubicBezTo>
                        <a:pt x="841" y="154"/>
                        <a:pt x="834" y="170"/>
                        <a:pt x="834" y="170"/>
                      </a:cubicBezTo>
                      <a:cubicBezTo>
                        <a:pt x="844" y="199"/>
                        <a:pt x="835" y="189"/>
                        <a:pt x="854" y="202"/>
                      </a:cubicBezTo>
                      <a:cubicBezTo>
                        <a:pt x="867" y="222"/>
                        <a:pt x="885" y="211"/>
                        <a:pt x="902" y="226"/>
                      </a:cubicBezTo>
                      <a:cubicBezTo>
                        <a:pt x="906" y="230"/>
                        <a:pt x="909" y="235"/>
                        <a:pt x="914" y="238"/>
                      </a:cubicBezTo>
                      <a:cubicBezTo>
                        <a:pt x="921" y="242"/>
                        <a:pt x="938" y="246"/>
                        <a:pt x="938" y="246"/>
                      </a:cubicBezTo>
                      <a:cubicBezTo>
                        <a:pt x="954" y="241"/>
                        <a:pt x="966" y="237"/>
                        <a:pt x="982" y="242"/>
                      </a:cubicBezTo>
                      <a:cubicBezTo>
                        <a:pt x="983" y="246"/>
                        <a:pt x="982" y="253"/>
                        <a:pt x="986" y="254"/>
                      </a:cubicBezTo>
                      <a:cubicBezTo>
                        <a:pt x="1009" y="262"/>
                        <a:pt x="1043" y="261"/>
                        <a:pt x="1070" y="270"/>
                      </a:cubicBezTo>
                      <a:cubicBezTo>
                        <a:pt x="1074" y="283"/>
                        <a:pt x="1098" y="298"/>
                        <a:pt x="1098" y="298"/>
                      </a:cubicBezTo>
                      <a:cubicBezTo>
                        <a:pt x="1108" y="328"/>
                        <a:pt x="1093" y="297"/>
                        <a:pt x="1114" y="302"/>
                      </a:cubicBezTo>
                      <a:cubicBezTo>
                        <a:pt x="1123" y="304"/>
                        <a:pt x="1120" y="320"/>
                        <a:pt x="1126" y="326"/>
                      </a:cubicBezTo>
                      <a:cubicBezTo>
                        <a:pt x="1134" y="334"/>
                        <a:pt x="1140" y="335"/>
                        <a:pt x="1150" y="338"/>
                      </a:cubicBezTo>
                      <a:cubicBezTo>
                        <a:pt x="1157" y="318"/>
                        <a:pt x="1150" y="302"/>
                        <a:pt x="1134" y="290"/>
                      </a:cubicBezTo>
                      <a:cubicBezTo>
                        <a:pt x="1126" y="284"/>
                        <a:pt x="1110" y="274"/>
                        <a:pt x="1110" y="274"/>
                      </a:cubicBezTo>
                      <a:cubicBezTo>
                        <a:pt x="1099" y="257"/>
                        <a:pt x="1111" y="231"/>
                        <a:pt x="1098" y="218"/>
                      </a:cubicBezTo>
                      <a:cubicBezTo>
                        <a:pt x="1091" y="211"/>
                        <a:pt x="1082" y="207"/>
                        <a:pt x="1074" y="202"/>
                      </a:cubicBezTo>
                      <a:cubicBezTo>
                        <a:pt x="1067" y="197"/>
                        <a:pt x="1050" y="194"/>
                        <a:pt x="1050" y="194"/>
                      </a:cubicBezTo>
                      <a:cubicBezTo>
                        <a:pt x="1026" y="202"/>
                        <a:pt x="1043" y="201"/>
                        <a:pt x="1034" y="166"/>
                      </a:cubicBezTo>
                      <a:cubicBezTo>
                        <a:pt x="1031" y="155"/>
                        <a:pt x="1022" y="152"/>
                        <a:pt x="1014" y="146"/>
                      </a:cubicBezTo>
                      <a:cubicBezTo>
                        <a:pt x="1013" y="142"/>
                        <a:pt x="1013" y="137"/>
                        <a:pt x="1010" y="134"/>
                      </a:cubicBezTo>
                      <a:cubicBezTo>
                        <a:pt x="997" y="124"/>
                        <a:pt x="983" y="138"/>
                        <a:pt x="1006" y="122"/>
                      </a:cubicBezTo>
                      <a:cubicBezTo>
                        <a:pt x="1012" y="123"/>
                        <a:pt x="1031" y="126"/>
                        <a:pt x="1038" y="130"/>
                      </a:cubicBezTo>
                      <a:cubicBezTo>
                        <a:pt x="1046" y="135"/>
                        <a:pt x="1062" y="146"/>
                        <a:pt x="1062" y="146"/>
                      </a:cubicBezTo>
                      <a:cubicBezTo>
                        <a:pt x="1108" y="131"/>
                        <a:pt x="1096" y="148"/>
                        <a:pt x="1114" y="170"/>
                      </a:cubicBezTo>
                      <a:cubicBezTo>
                        <a:pt x="1122" y="180"/>
                        <a:pt x="1150" y="186"/>
                        <a:pt x="1150" y="186"/>
                      </a:cubicBezTo>
                      <a:cubicBezTo>
                        <a:pt x="1161" y="169"/>
                        <a:pt x="1157" y="166"/>
                        <a:pt x="1146" y="150"/>
                      </a:cubicBezTo>
                      <a:cubicBezTo>
                        <a:pt x="1168" y="143"/>
                        <a:pt x="1163" y="153"/>
                        <a:pt x="1174" y="166"/>
                      </a:cubicBezTo>
                      <a:cubicBezTo>
                        <a:pt x="1182" y="176"/>
                        <a:pt x="1195" y="176"/>
                        <a:pt x="1206" y="178"/>
                      </a:cubicBezTo>
                      <a:cubicBezTo>
                        <a:pt x="1214" y="183"/>
                        <a:pt x="1218" y="193"/>
                        <a:pt x="1226" y="198"/>
                      </a:cubicBezTo>
                      <a:cubicBezTo>
                        <a:pt x="1232" y="202"/>
                        <a:pt x="1257" y="208"/>
                        <a:pt x="1266" y="210"/>
                      </a:cubicBezTo>
                      <a:cubicBezTo>
                        <a:pt x="1279" y="229"/>
                        <a:pt x="1269" y="220"/>
                        <a:pt x="1298" y="230"/>
                      </a:cubicBezTo>
                      <a:cubicBezTo>
                        <a:pt x="1306" y="233"/>
                        <a:pt x="1322" y="238"/>
                        <a:pt x="1322" y="238"/>
                      </a:cubicBezTo>
                      <a:cubicBezTo>
                        <a:pt x="1330" y="261"/>
                        <a:pt x="1350" y="251"/>
                        <a:pt x="1370" y="258"/>
                      </a:cubicBezTo>
                      <a:cubicBezTo>
                        <a:pt x="1403" y="291"/>
                        <a:pt x="1381" y="292"/>
                        <a:pt x="1426" y="298"/>
                      </a:cubicBezTo>
                      <a:cubicBezTo>
                        <a:pt x="1448" y="313"/>
                        <a:pt x="1433" y="326"/>
                        <a:pt x="1458" y="334"/>
                      </a:cubicBezTo>
                      <a:cubicBezTo>
                        <a:pt x="1462" y="333"/>
                        <a:pt x="1466" y="330"/>
                        <a:pt x="1470" y="330"/>
                      </a:cubicBezTo>
                      <a:cubicBezTo>
                        <a:pt x="1478" y="331"/>
                        <a:pt x="1494" y="338"/>
                        <a:pt x="1494" y="338"/>
                      </a:cubicBezTo>
                      <a:cubicBezTo>
                        <a:pt x="1503" y="352"/>
                        <a:pt x="1510" y="357"/>
                        <a:pt x="1526" y="362"/>
                      </a:cubicBezTo>
                      <a:cubicBezTo>
                        <a:pt x="1533" y="384"/>
                        <a:pt x="1519" y="382"/>
                        <a:pt x="1502" y="378"/>
                      </a:cubicBezTo>
                      <a:cubicBezTo>
                        <a:pt x="1474" y="360"/>
                        <a:pt x="1487" y="359"/>
                        <a:pt x="1466" y="366"/>
                      </a:cubicBezTo>
                      <a:cubicBezTo>
                        <a:pt x="1415" y="356"/>
                        <a:pt x="1434" y="311"/>
                        <a:pt x="1394" y="298"/>
                      </a:cubicBezTo>
                      <a:cubicBezTo>
                        <a:pt x="1379" y="344"/>
                        <a:pt x="1398" y="325"/>
                        <a:pt x="1318" y="330"/>
                      </a:cubicBezTo>
                      <a:cubicBezTo>
                        <a:pt x="1310" y="353"/>
                        <a:pt x="1328" y="377"/>
                        <a:pt x="1302" y="394"/>
                      </a:cubicBezTo>
                      <a:cubicBezTo>
                        <a:pt x="1295" y="414"/>
                        <a:pt x="1310" y="415"/>
                        <a:pt x="1318" y="398"/>
                      </a:cubicBezTo>
                      <a:cubicBezTo>
                        <a:pt x="1325" y="383"/>
                        <a:pt x="1324" y="368"/>
                        <a:pt x="1334" y="354"/>
                      </a:cubicBezTo>
                      <a:cubicBezTo>
                        <a:pt x="1337" y="354"/>
                        <a:pt x="1399" y="362"/>
                        <a:pt x="1362" y="374"/>
                      </a:cubicBezTo>
                      <a:cubicBezTo>
                        <a:pt x="1379" y="385"/>
                        <a:pt x="1385" y="403"/>
                        <a:pt x="1402" y="414"/>
                      </a:cubicBezTo>
                      <a:cubicBezTo>
                        <a:pt x="1433" y="404"/>
                        <a:pt x="1411" y="396"/>
                        <a:pt x="1450" y="402"/>
                      </a:cubicBezTo>
                      <a:cubicBezTo>
                        <a:pt x="1456" y="419"/>
                        <a:pt x="1452" y="424"/>
                        <a:pt x="1442" y="438"/>
                      </a:cubicBezTo>
                      <a:cubicBezTo>
                        <a:pt x="1439" y="457"/>
                        <a:pt x="1441" y="478"/>
                        <a:pt x="1418" y="470"/>
                      </a:cubicBezTo>
                      <a:cubicBezTo>
                        <a:pt x="1417" y="459"/>
                        <a:pt x="1419" y="447"/>
                        <a:pt x="1414" y="438"/>
                      </a:cubicBezTo>
                      <a:cubicBezTo>
                        <a:pt x="1412" y="434"/>
                        <a:pt x="1406" y="442"/>
                        <a:pt x="1402" y="442"/>
                      </a:cubicBezTo>
                      <a:cubicBezTo>
                        <a:pt x="1398" y="442"/>
                        <a:pt x="1394" y="440"/>
                        <a:pt x="1390" y="438"/>
                      </a:cubicBezTo>
                      <a:cubicBezTo>
                        <a:pt x="1382" y="433"/>
                        <a:pt x="1366" y="422"/>
                        <a:pt x="1366" y="422"/>
                      </a:cubicBezTo>
                      <a:cubicBezTo>
                        <a:pt x="1345" y="427"/>
                        <a:pt x="1333" y="442"/>
                        <a:pt x="1314" y="454"/>
                      </a:cubicBezTo>
                      <a:cubicBezTo>
                        <a:pt x="1303" y="461"/>
                        <a:pt x="1286" y="462"/>
                        <a:pt x="1274" y="466"/>
                      </a:cubicBezTo>
                      <a:cubicBezTo>
                        <a:pt x="1262" y="485"/>
                        <a:pt x="1273" y="484"/>
                        <a:pt x="1290" y="490"/>
                      </a:cubicBezTo>
                      <a:cubicBezTo>
                        <a:pt x="1273" y="501"/>
                        <a:pt x="1271" y="491"/>
                        <a:pt x="1254" y="502"/>
                      </a:cubicBezTo>
                      <a:cubicBezTo>
                        <a:pt x="1245" y="501"/>
                        <a:pt x="1234" y="504"/>
                        <a:pt x="1226" y="498"/>
                      </a:cubicBezTo>
                      <a:cubicBezTo>
                        <a:pt x="1222" y="495"/>
                        <a:pt x="1236" y="495"/>
                        <a:pt x="1238" y="490"/>
                      </a:cubicBezTo>
                      <a:cubicBezTo>
                        <a:pt x="1244" y="473"/>
                        <a:pt x="1196" y="435"/>
                        <a:pt x="1230" y="458"/>
                      </a:cubicBezTo>
                      <a:cubicBezTo>
                        <a:pt x="1249" y="486"/>
                        <a:pt x="1249" y="450"/>
                        <a:pt x="1226" y="442"/>
                      </a:cubicBezTo>
                      <a:cubicBezTo>
                        <a:pt x="1223" y="433"/>
                        <a:pt x="1224" y="424"/>
                        <a:pt x="1210" y="426"/>
                      </a:cubicBezTo>
                      <a:cubicBezTo>
                        <a:pt x="1202" y="427"/>
                        <a:pt x="1186" y="434"/>
                        <a:pt x="1186" y="434"/>
                      </a:cubicBezTo>
                      <a:cubicBezTo>
                        <a:pt x="1178" y="457"/>
                        <a:pt x="1187" y="442"/>
                        <a:pt x="1174" y="434"/>
                      </a:cubicBezTo>
                      <a:cubicBezTo>
                        <a:pt x="1169" y="431"/>
                        <a:pt x="1163" y="431"/>
                        <a:pt x="1158" y="430"/>
                      </a:cubicBezTo>
                      <a:cubicBezTo>
                        <a:pt x="1149" y="404"/>
                        <a:pt x="1123" y="394"/>
                        <a:pt x="1098" y="386"/>
                      </a:cubicBezTo>
                      <a:cubicBezTo>
                        <a:pt x="1079" y="391"/>
                        <a:pt x="1078" y="399"/>
                        <a:pt x="1062" y="410"/>
                      </a:cubicBezTo>
                      <a:cubicBezTo>
                        <a:pt x="1030" y="399"/>
                        <a:pt x="1046" y="403"/>
                        <a:pt x="1014" y="398"/>
                      </a:cubicBezTo>
                      <a:cubicBezTo>
                        <a:pt x="1006" y="399"/>
                        <a:pt x="998" y="403"/>
                        <a:pt x="990" y="402"/>
                      </a:cubicBezTo>
                      <a:cubicBezTo>
                        <a:pt x="962" y="399"/>
                        <a:pt x="966" y="350"/>
                        <a:pt x="950" y="334"/>
                      </a:cubicBezTo>
                      <a:cubicBezTo>
                        <a:pt x="936" y="320"/>
                        <a:pt x="929" y="319"/>
                        <a:pt x="914" y="314"/>
                      </a:cubicBezTo>
                      <a:cubicBezTo>
                        <a:pt x="889" y="322"/>
                        <a:pt x="910" y="334"/>
                        <a:pt x="886" y="326"/>
                      </a:cubicBezTo>
                      <a:cubicBezTo>
                        <a:pt x="869" y="300"/>
                        <a:pt x="843" y="290"/>
                        <a:pt x="818" y="274"/>
                      </a:cubicBezTo>
                      <a:cubicBezTo>
                        <a:pt x="824" y="256"/>
                        <a:pt x="820" y="245"/>
                        <a:pt x="810" y="230"/>
                      </a:cubicBezTo>
                      <a:cubicBezTo>
                        <a:pt x="778" y="241"/>
                        <a:pt x="823" y="222"/>
                        <a:pt x="794" y="258"/>
                      </a:cubicBezTo>
                      <a:cubicBezTo>
                        <a:pt x="788" y="265"/>
                        <a:pt x="778" y="250"/>
                        <a:pt x="770" y="246"/>
                      </a:cubicBezTo>
                      <a:cubicBezTo>
                        <a:pt x="762" y="243"/>
                        <a:pt x="746" y="238"/>
                        <a:pt x="746" y="238"/>
                      </a:cubicBezTo>
                      <a:cubicBezTo>
                        <a:pt x="742" y="212"/>
                        <a:pt x="742" y="210"/>
                        <a:pt x="718" y="202"/>
                      </a:cubicBezTo>
                      <a:cubicBezTo>
                        <a:pt x="698" y="206"/>
                        <a:pt x="689" y="206"/>
                        <a:pt x="682" y="226"/>
                      </a:cubicBezTo>
                      <a:cubicBezTo>
                        <a:pt x="664" y="220"/>
                        <a:pt x="651" y="212"/>
                        <a:pt x="634" y="206"/>
                      </a:cubicBezTo>
                      <a:cubicBezTo>
                        <a:pt x="640" y="189"/>
                        <a:pt x="644" y="171"/>
                        <a:pt x="650" y="154"/>
                      </a:cubicBezTo>
                      <a:cubicBezTo>
                        <a:pt x="632" y="148"/>
                        <a:pt x="628" y="151"/>
                        <a:pt x="618" y="166"/>
                      </a:cubicBezTo>
                      <a:cubicBezTo>
                        <a:pt x="610" y="163"/>
                        <a:pt x="602" y="161"/>
                        <a:pt x="594" y="158"/>
                      </a:cubicBezTo>
                      <a:cubicBezTo>
                        <a:pt x="590" y="157"/>
                        <a:pt x="582" y="154"/>
                        <a:pt x="582" y="154"/>
                      </a:cubicBezTo>
                      <a:cubicBezTo>
                        <a:pt x="591" y="191"/>
                        <a:pt x="578" y="153"/>
                        <a:pt x="598" y="178"/>
                      </a:cubicBezTo>
                      <a:cubicBezTo>
                        <a:pt x="601" y="181"/>
                        <a:pt x="606" y="189"/>
                        <a:pt x="602" y="190"/>
                      </a:cubicBezTo>
                      <a:cubicBezTo>
                        <a:pt x="591" y="192"/>
                        <a:pt x="570" y="182"/>
                        <a:pt x="570" y="182"/>
                      </a:cubicBezTo>
                      <a:cubicBezTo>
                        <a:pt x="553" y="171"/>
                        <a:pt x="538" y="165"/>
                        <a:pt x="522" y="154"/>
                      </a:cubicBezTo>
                      <a:cubicBezTo>
                        <a:pt x="506" y="131"/>
                        <a:pt x="487" y="137"/>
                        <a:pt x="522" y="114"/>
                      </a:cubicBezTo>
                      <a:cubicBezTo>
                        <a:pt x="521" y="109"/>
                        <a:pt x="522" y="101"/>
                        <a:pt x="518" y="98"/>
                      </a:cubicBezTo>
                      <a:cubicBezTo>
                        <a:pt x="515" y="95"/>
                        <a:pt x="510" y="104"/>
                        <a:pt x="506" y="102"/>
                      </a:cubicBezTo>
                      <a:cubicBezTo>
                        <a:pt x="502" y="100"/>
                        <a:pt x="505" y="93"/>
                        <a:pt x="502" y="90"/>
                      </a:cubicBezTo>
                      <a:cubicBezTo>
                        <a:pt x="499" y="87"/>
                        <a:pt x="494" y="87"/>
                        <a:pt x="490" y="86"/>
                      </a:cubicBezTo>
                      <a:cubicBezTo>
                        <a:pt x="482" y="89"/>
                        <a:pt x="474" y="91"/>
                        <a:pt x="466" y="94"/>
                      </a:cubicBezTo>
                      <a:cubicBezTo>
                        <a:pt x="462" y="95"/>
                        <a:pt x="454" y="98"/>
                        <a:pt x="454" y="98"/>
                      </a:cubicBezTo>
                      <a:cubicBezTo>
                        <a:pt x="461" y="118"/>
                        <a:pt x="454" y="118"/>
                        <a:pt x="442" y="134"/>
                      </a:cubicBezTo>
                      <a:cubicBezTo>
                        <a:pt x="436" y="142"/>
                        <a:pt x="426" y="158"/>
                        <a:pt x="426" y="158"/>
                      </a:cubicBezTo>
                      <a:cubicBezTo>
                        <a:pt x="419" y="188"/>
                        <a:pt x="441" y="225"/>
                        <a:pt x="410" y="246"/>
                      </a:cubicBezTo>
                      <a:cubicBezTo>
                        <a:pt x="409" y="250"/>
                        <a:pt x="410" y="256"/>
                        <a:pt x="406" y="258"/>
                      </a:cubicBezTo>
                      <a:cubicBezTo>
                        <a:pt x="398" y="262"/>
                        <a:pt x="385" y="244"/>
                        <a:pt x="382" y="242"/>
                      </a:cubicBezTo>
                      <a:cubicBezTo>
                        <a:pt x="371" y="236"/>
                        <a:pt x="351" y="233"/>
                        <a:pt x="338" y="230"/>
                      </a:cubicBezTo>
                      <a:cubicBezTo>
                        <a:pt x="330" y="231"/>
                        <a:pt x="322" y="231"/>
                        <a:pt x="314" y="234"/>
                      </a:cubicBezTo>
                      <a:cubicBezTo>
                        <a:pt x="309" y="236"/>
                        <a:pt x="307" y="243"/>
                        <a:pt x="302" y="242"/>
                      </a:cubicBezTo>
                      <a:cubicBezTo>
                        <a:pt x="298" y="241"/>
                        <a:pt x="301" y="233"/>
                        <a:pt x="298" y="230"/>
                      </a:cubicBezTo>
                      <a:cubicBezTo>
                        <a:pt x="292" y="223"/>
                        <a:pt x="282" y="221"/>
                        <a:pt x="274" y="218"/>
                      </a:cubicBezTo>
                      <a:cubicBezTo>
                        <a:pt x="262" y="237"/>
                        <a:pt x="261" y="246"/>
                        <a:pt x="238" y="254"/>
                      </a:cubicBezTo>
                      <a:cubicBezTo>
                        <a:pt x="230" y="229"/>
                        <a:pt x="250" y="241"/>
                        <a:pt x="234" y="218"/>
                      </a:cubicBezTo>
                      <a:cubicBezTo>
                        <a:pt x="220" y="227"/>
                        <a:pt x="211" y="234"/>
                        <a:pt x="206" y="250"/>
                      </a:cubicBezTo>
                      <a:cubicBezTo>
                        <a:pt x="212" y="274"/>
                        <a:pt x="208" y="277"/>
                        <a:pt x="234" y="282"/>
                      </a:cubicBezTo>
                      <a:cubicBezTo>
                        <a:pt x="236" y="289"/>
                        <a:pt x="245" y="302"/>
                        <a:pt x="226" y="302"/>
                      </a:cubicBezTo>
                      <a:cubicBezTo>
                        <a:pt x="218" y="302"/>
                        <a:pt x="202" y="294"/>
                        <a:pt x="202" y="294"/>
                      </a:cubicBezTo>
                      <a:cubicBezTo>
                        <a:pt x="184" y="321"/>
                        <a:pt x="148" y="329"/>
                        <a:pt x="122" y="346"/>
                      </a:cubicBezTo>
                      <a:cubicBezTo>
                        <a:pt x="116" y="364"/>
                        <a:pt x="99" y="371"/>
                        <a:pt x="82" y="378"/>
                      </a:cubicBezTo>
                      <a:cubicBezTo>
                        <a:pt x="74" y="381"/>
                        <a:pt x="58" y="386"/>
                        <a:pt x="58" y="386"/>
                      </a:cubicBezTo>
                      <a:cubicBezTo>
                        <a:pt x="26" y="375"/>
                        <a:pt x="82" y="375"/>
                        <a:pt x="86" y="374"/>
                      </a:cubicBezTo>
                      <a:cubicBezTo>
                        <a:pt x="96" y="360"/>
                        <a:pt x="104" y="359"/>
                        <a:pt x="118" y="350"/>
                      </a:cubicBezTo>
                      <a:cubicBezTo>
                        <a:pt x="132" y="329"/>
                        <a:pt x="145" y="318"/>
                        <a:pt x="170" y="314"/>
                      </a:cubicBezTo>
                      <a:cubicBezTo>
                        <a:pt x="172" y="309"/>
                        <a:pt x="178" y="290"/>
                        <a:pt x="178" y="286"/>
                      </a:cubicBezTo>
                      <a:cubicBezTo>
                        <a:pt x="177" y="278"/>
                        <a:pt x="170" y="262"/>
                        <a:pt x="170" y="262"/>
                      </a:cubicBezTo>
                      <a:cubicBezTo>
                        <a:pt x="146" y="265"/>
                        <a:pt x="134" y="263"/>
                        <a:pt x="126" y="286"/>
                      </a:cubicBezTo>
                      <a:cubicBezTo>
                        <a:pt x="92" y="275"/>
                        <a:pt x="141" y="296"/>
                        <a:pt x="118" y="258"/>
                      </a:cubicBezTo>
                      <a:cubicBezTo>
                        <a:pt x="114" y="251"/>
                        <a:pt x="102" y="253"/>
                        <a:pt x="94" y="250"/>
                      </a:cubicBezTo>
                      <a:cubicBezTo>
                        <a:pt x="90" y="249"/>
                        <a:pt x="82" y="246"/>
                        <a:pt x="82" y="246"/>
                      </a:cubicBezTo>
                      <a:cubicBezTo>
                        <a:pt x="65" y="258"/>
                        <a:pt x="54" y="250"/>
                        <a:pt x="34" y="246"/>
                      </a:cubicBezTo>
                      <a:cubicBezTo>
                        <a:pt x="66" y="235"/>
                        <a:pt x="90" y="253"/>
                        <a:pt x="62" y="210"/>
                      </a:cubicBezTo>
                      <a:cubicBezTo>
                        <a:pt x="68" y="192"/>
                        <a:pt x="76" y="191"/>
                        <a:pt x="94" y="186"/>
                      </a:cubicBezTo>
                      <a:cubicBezTo>
                        <a:pt x="92" y="175"/>
                        <a:pt x="95" y="160"/>
                        <a:pt x="78" y="162"/>
                      </a:cubicBezTo>
                      <a:cubicBezTo>
                        <a:pt x="70" y="163"/>
                        <a:pt x="54" y="170"/>
                        <a:pt x="54" y="170"/>
                      </a:cubicBezTo>
                      <a:cubicBezTo>
                        <a:pt x="41" y="166"/>
                        <a:pt x="18" y="150"/>
                        <a:pt x="18" y="150"/>
                      </a:cubicBezTo>
                      <a:cubicBezTo>
                        <a:pt x="12" y="131"/>
                        <a:pt x="22" y="131"/>
                        <a:pt x="38" y="126"/>
                      </a:cubicBezTo>
                      <a:cubicBezTo>
                        <a:pt x="46" y="129"/>
                        <a:pt x="54" y="131"/>
                        <a:pt x="62" y="134"/>
                      </a:cubicBezTo>
                      <a:cubicBezTo>
                        <a:pt x="70" y="137"/>
                        <a:pt x="86" y="126"/>
                        <a:pt x="86" y="126"/>
                      </a:cubicBezTo>
                      <a:cubicBezTo>
                        <a:pt x="69" y="109"/>
                        <a:pt x="56" y="117"/>
                        <a:pt x="30" y="114"/>
                      </a:cubicBezTo>
                      <a:cubicBezTo>
                        <a:pt x="17" y="110"/>
                        <a:pt x="0" y="99"/>
                        <a:pt x="14" y="82"/>
                      </a:cubicBezTo>
                      <a:cubicBezTo>
                        <a:pt x="20" y="75"/>
                        <a:pt x="31" y="76"/>
                        <a:pt x="38" y="70"/>
                      </a:cubicBezTo>
                      <a:cubicBezTo>
                        <a:pt x="69" y="44"/>
                        <a:pt x="32" y="70"/>
                        <a:pt x="62" y="50"/>
                      </a:cubicBezTo>
                      <a:cubicBezTo>
                        <a:pt x="72" y="34"/>
                        <a:pt x="65" y="40"/>
                        <a:pt x="82" y="3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099" name="Freeform 172"/>
                <p:cNvSpPr>
                  <a:spLocks/>
                </p:cNvSpPr>
                <p:nvPr userDrawn="1"/>
              </p:nvSpPr>
              <p:spPr bwMode="ltGray">
                <a:xfrm>
                  <a:off x="3828" y="548"/>
                  <a:ext cx="744" cy="423"/>
                </a:xfrm>
                <a:custGeom>
                  <a:avLst/>
                  <a:gdLst>
                    <a:gd name="T0" fmla="*/ 477 w 602"/>
                    <a:gd name="T1" fmla="*/ 533 h 336"/>
                    <a:gd name="T2" fmla="*/ 305 w 602"/>
                    <a:gd name="T3" fmla="*/ 444 h 336"/>
                    <a:gd name="T4" fmla="*/ 293 w 602"/>
                    <a:gd name="T5" fmla="*/ 424 h 336"/>
                    <a:gd name="T6" fmla="*/ 299 w 602"/>
                    <a:gd name="T7" fmla="*/ 405 h 336"/>
                    <a:gd name="T8" fmla="*/ 269 w 602"/>
                    <a:gd name="T9" fmla="*/ 399 h 336"/>
                    <a:gd name="T10" fmla="*/ 214 w 602"/>
                    <a:gd name="T11" fmla="*/ 374 h 336"/>
                    <a:gd name="T12" fmla="*/ 195 w 602"/>
                    <a:gd name="T13" fmla="*/ 380 h 336"/>
                    <a:gd name="T14" fmla="*/ 226 w 602"/>
                    <a:gd name="T15" fmla="*/ 412 h 336"/>
                    <a:gd name="T16" fmla="*/ 201 w 602"/>
                    <a:gd name="T17" fmla="*/ 405 h 336"/>
                    <a:gd name="T18" fmla="*/ 189 w 602"/>
                    <a:gd name="T19" fmla="*/ 355 h 336"/>
                    <a:gd name="T20" fmla="*/ 153 w 602"/>
                    <a:gd name="T21" fmla="*/ 305 h 336"/>
                    <a:gd name="T22" fmla="*/ 12 w 602"/>
                    <a:gd name="T23" fmla="*/ 222 h 336"/>
                    <a:gd name="T24" fmla="*/ 31 w 602"/>
                    <a:gd name="T25" fmla="*/ 159 h 336"/>
                    <a:gd name="T26" fmla="*/ 49 w 602"/>
                    <a:gd name="T27" fmla="*/ 6 h 336"/>
                    <a:gd name="T28" fmla="*/ 122 w 602"/>
                    <a:gd name="T29" fmla="*/ 0 h 336"/>
                    <a:gd name="T30" fmla="*/ 153 w 602"/>
                    <a:gd name="T31" fmla="*/ 31 h 336"/>
                    <a:gd name="T32" fmla="*/ 189 w 602"/>
                    <a:gd name="T33" fmla="*/ 44 h 336"/>
                    <a:gd name="T34" fmla="*/ 208 w 602"/>
                    <a:gd name="T35" fmla="*/ 50 h 336"/>
                    <a:gd name="T36" fmla="*/ 287 w 602"/>
                    <a:gd name="T37" fmla="*/ 115 h 336"/>
                    <a:gd name="T38" fmla="*/ 281 w 602"/>
                    <a:gd name="T39" fmla="*/ 140 h 336"/>
                    <a:gd name="T40" fmla="*/ 336 w 602"/>
                    <a:gd name="T41" fmla="*/ 165 h 336"/>
                    <a:gd name="T42" fmla="*/ 446 w 602"/>
                    <a:gd name="T43" fmla="*/ 184 h 336"/>
                    <a:gd name="T44" fmla="*/ 471 w 602"/>
                    <a:gd name="T45" fmla="*/ 209 h 336"/>
                    <a:gd name="T46" fmla="*/ 525 w 602"/>
                    <a:gd name="T47" fmla="*/ 178 h 336"/>
                    <a:gd name="T48" fmla="*/ 581 w 602"/>
                    <a:gd name="T49" fmla="*/ 215 h 336"/>
                    <a:gd name="T50" fmla="*/ 617 w 602"/>
                    <a:gd name="T51" fmla="*/ 228 h 336"/>
                    <a:gd name="T52" fmla="*/ 666 w 602"/>
                    <a:gd name="T53" fmla="*/ 267 h 336"/>
                    <a:gd name="T54" fmla="*/ 721 w 602"/>
                    <a:gd name="T55" fmla="*/ 305 h 336"/>
                    <a:gd name="T56" fmla="*/ 751 w 602"/>
                    <a:gd name="T57" fmla="*/ 342 h 336"/>
                    <a:gd name="T58" fmla="*/ 843 w 602"/>
                    <a:gd name="T59" fmla="*/ 386 h 336"/>
                    <a:gd name="T60" fmla="*/ 818 w 602"/>
                    <a:gd name="T61" fmla="*/ 399 h 336"/>
                    <a:gd name="T62" fmla="*/ 770 w 602"/>
                    <a:gd name="T63" fmla="*/ 361 h 336"/>
                    <a:gd name="T64" fmla="*/ 751 w 602"/>
                    <a:gd name="T65" fmla="*/ 361 h 336"/>
                    <a:gd name="T66" fmla="*/ 788 w 602"/>
                    <a:gd name="T67" fmla="*/ 418 h 336"/>
                    <a:gd name="T68" fmla="*/ 892 w 602"/>
                    <a:gd name="T69" fmla="*/ 437 h 336"/>
                    <a:gd name="T70" fmla="*/ 911 w 602"/>
                    <a:gd name="T71" fmla="*/ 482 h 336"/>
                    <a:gd name="T72" fmla="*/ 837 w 602"/>
                    <a:gd name="T73" fmla="*/ 488 h 336"/>
                    <a:gd name="T74" fmla="*/ 477 w 602"/>
                    <a:gd name="T75" fmla="*/ 533 h 3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602" h="336">
                      <a:moveTo>
                        <a:pt x="312" y="336"/>
                      </a:moveTo>
                      <a:cubicBezTo>
                        <a:pt x="279" y="314"/>
                        <a:pt x="238" y="290"/>
                        <a:pt x="200" y="280"/>
                      </a:cubicBezTo>
                      <a:cubicBezTo>
                        <a:pt x="197" y="276"/>
                        <a:pt x="193" y="273"/>
                        <a:pt x="192" y="268"/>
                      </a:cubicBezTo>
                      <a:cubicBezTo>
                        <a:pt x="191" y="264"/>
                        <a:pt x="199" y="259"/>
                        <a:pt x="196" y="256"/>
                      </a:cubicBezTo>
                      <a:cubicBezTo>
                        <a:pt x="191" y="251"/>
                        <a:pt x="183" y="254"/>
                        <a:pt x="176" y="252"/>
                      </a:cubicBezTo>
                      <a:cubicBezTo>
                        <a:pt x="152" y="245"/>
                        <a:pt x="157" y="247"/>
                        <a:pt x="140" y="236"/>
                      </a:cubicBezTo>
                      <a:cubicBezTo>
                        <a:pt x="136" y="237"/>
                        <a:pt x="128" y="236"/>
                        <a:pt x="128" y="240"/>
                      </a:cubicBezTo>
                      <a:cubicBezTo>
                        <a:pt x="128" y="240"/>
                        <a:pt x="153" y="255"/>
                        <a:pt x="148" y="260"/>
                      </a:cubicBezTo>
                      <a:cubicBezTo>
                        <a:pt x="144" y="264"/>
                        <a:pt x="137" y="257"/>
                        <a:pt x="132" y="256"/>
                      </a:cubicBezTo>
                      <a:cubicBezTo>
                        <a:pt x="117" y="241"/>
                        <a:pt x="102" y="238"/>
                        <a:pt x="124" y="224"/>
                      </a:cubicBezTo>
                      <a:cubicBezTo>
                        <a:pt x="119" y="203"/>
                        <a:pt x="122" y="197"/>
                        <a:pt x="100" y="192"/>
                      </a:cubicBezTo>
                      <a:cubicBezTo>
                        <a:pt x="76" y="155"/>
                        <a:pt x="41" y="162"/>
                        <a:pt x="8" y="140"/>
                      </a:cubicBezTo>
                      <a:cubicBezTo>
                        <a:pt x="18" y="111"/>
                        <a:pt x="14" y="124"/>
                        <a:pt x="20" y="100"/>
                      </a:cubicBezTo>
                      <a:cubicBezTo>
                        <a:pt x="14" y="68"/>
                        <a:pt x="0" y="25"/>
                        <a:pt x="32" y="4"/>
                      </a:cubicBezTo>
                      <a:cubicBezTo>
                        <a:pt x="49" y="10"/>
                        <a:pt x="62" y="3"/>
                        <a:pt x="80" y="0"/>
                      </a:cubicBezTo>
                      <a:cubicBezTo>
                        <a:pt x="89" y="28"/>
                        <a:pt x="80" y="27"/>
                        <a:pt x="100" y="20"/>
                      </a:cubicBezTo>
                      <a:cubicBezTo>
                        <a:pt x="108" y="23"/>
                        <a:pt x="116" y="25"/>
                        <a:pt x="124" y="28"/>
                      </a:cubicBezTo>
                      <a:cubicBezTo>
                        <a:pt x="128" y="29"/>
                        <a:pt x="136" y="32"/>
                        <a:pt x="136" y="32"/>
                      </a:cubicBezTo>
                      <a:cubicBezTo>
                        <a:pt x="143" y="53"/>
                        <a:pt x="167" y="65"/>
                        <a:pt x="188" y="72"/>
                      </a:cubicBezTo>
                      <a:cubicBezTo>
                        <a:pt x="187" y="77"/>
                        <a:pt x="182" y="83"/>
                        <a:pt x="184" y="88"/>
                      </a:cubicBezTo>
                      <a:cubicBezTo>
                        <a:pt x="188" y="100"/>
                        <a:pt x="220" y="104"/>
                        <a:pt x="220" y="104"/>
                      </a:cubicBezTo>
                      <a:cubicBezTo>
                        <a:pt x="243" y="89"/>
                        <a:pt x="271" y="102"/>
                        <a:pt x="292" y="116"/>
                      </a:cubicBezTo>
                      <a:cubicBezTo>
                        <a:pt x="296" y="127"/>
                        <a:pt x="294" y="132"/>
                        <a:pt x="308" y="132"/>
                      </a:cubicBezTo>
                      <a:cubicBezTo>
                        <a:pt x="322" y="132"/>
                        <a:pt x="344" y="112"/>
                        <a:pt x="344" y="112"/>
                      </a:cubicBezTo>
                      <a:cubicBezTo>
                        <a:pt x="356" y="120"/>
                        <a:pt x="368" y="128"/>
                        <a:pt x="380" y="136"/>
                      </a:cubicBezTo>
                      <a:cubicBezTo>
                        <a:pt x="387" y="141"/>
                        <a:pt x="404" y="144"/>
                        <a:pt x="404" y="144"/>
                      </a:cubicBezTo>
                      <a:cubicBezTo>
                        <a:pt x="410" y="162"/>
                        <a:pt x="418" y="163"/>
                        <a:pt x="436" y="168"/>
                      </a:cubicBezTo>
                      <a:cubicBezTo>
                        <a:pt x="449" y="177"/>
                        <a:pt x="457" y="187"/>
                        <a:pt x="472" y="192"/>
                      </a:cubicBezTo>
                      <a:cubicBezTo>
                        <a:pt x="479" y="199"/>
                        <a:pt x="484" y="209"/>
                        <a:pt x="492" y="216"/>
                      </a:cubicBezTo>
                      <a:cubicBezTo>
                        <a:pt x="503" y="225"/>
                        <a:pt x="538" y="239"/>
                        <a:pt x="552" y="244"/>
                      </a:cubicBezTo>
                      <a:cubicBezTo>
                        <a:pt x="570" y="271"/>
                        <a:pt x="548" y="260"/>
                        <a:pt x="536" y="252"/>
                      </a:cubicBezTo>
                      <a:cubicBezTo>
                        <a:pt x="526" y="238"/>
                        <a:pt x="518" y="237"/>
                        <a:pt x="504" y="228"/>
                      </a:cubicBezTo>
                      <a:cubicBezTo>
                        <a:pt x="503" y="225"/>
                        <a:pt x="497" y="197"/>
                        <a:pt x="492" y="228"/>
                      </a:cubicBezTo>
                      <a:cubicBezTo>
                        <a:pt x="491" y="237"/>
                        <a:pt x="510" y="260"/>
                        <a:pt x="516" y="264"/>
                      </a:cubicBezTo>
                      <a:cubicBezTo>
                        <a:pt x="533" y="275"/>
                        <a:pt x="568" y="275"/>
                        <a:pt x="584" y="276"/>
                      </a:cubicBezTo>
                      <a:cubicBezTo>
                        <a:pt x="601" y="282"/>
                        <a:pt x="602" y="287"/>
                        <a:pt x="596" y="304"/>
                      </a:cubicBezTo>
                      <a:cubicBezTo>
                        <a:pt x="579" y="298"/>
                        <a:pt x="566" y="308"/>
                        <a:pt x="548" y="308"/>
                      </a:cubicBezTo>
                      <a:lnTo>
                        <a:pt x="312" y="33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0" name="Freeform 173"/>
                <p:cNvSpPr>
                  <a:spLocks/>
                </p:cNvSpPr>
                <p:nvPr userDrawn="1"/>
              </p:nvSpPr>
              <p:spPr bwMode="ltGray">
                <a:xfrm>
                  <a:off x="3318" y="639"/>
                  <a:ext cx="41" cy="31"/>
                </a:xfrm>
                <a:custGeom>
                  <a:avLst/>
                  <a:gdLst>
                    <a:gd name="T0" fmla="*/ 43 w 33"/>
                    <a:gd name="T1" fmla="*/ 31 h 25"/>
                    <a:gd name="T2" fmla="*/ 37 w 33"/>
                    <a:gd name="T3" fmla="*/ 0 h 25"/>
                    <a:gd name="T4" fmla="*/ 50 w 33"/>
                    <a:gd name="T5" fmla="*/ 19 h 25"/>
                    <a:gd name="T6" fmla="*/ 43 w 33"/>
                    <a:gd name="T7" fmla="*/ 37 h 25"/>
                    <a:gd name="T8" fmla="*/ 43 w 33"/>
                    <a:gd name="T9" fmla="*/ 31 h 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33" h="25">
                      <a:moveTo>
                        <a:pt x="28" y="20"/>
                      </a:moveTo>
                      <a:cubicBezTo>
                        <a:pt x="12" y="15"/>
                        <a:pt x="0" y="8"/>
                        <a:pt x="24" y="0"/>
                      </a:cubicBezTo>
                      <a:cubicBezTo>
                        <a:pt x="27" y="4"/>
                        <a:pt x="31" y="7"/>
                        <a:pt x="32" y="12"/>
                      </a:cubicBezTo>
                      <a:cubicBezTo>
                        <a:pt x="33" y="16"/>
                        <a:pt x="30" y="20"/>
                        <a:pt x="28" y="24"/>
                      </a:cubicBezTo>
                      <a:cubicBezTo>
                        <a:pt x="27" y="25"/>
                        <a:pt x="28" y="21"/>
                        <a:pt x="28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1" name="Freeform 174"/>
                <p:cNvSpPr>
                  <a:spLocks/>
                </p:cNvSpPr>
                <p:nvPr userDrawn="1"/>
              </p:nvSpPr>
              <p:spPr bwMode="ltGray">
                <a:xfrm>
                  <a:off x="3128" y="468"/>
                  <a:ext cx="62" cy="20"/>
                </a:xfrm>
                <a:custGeom>
                  <a:avLst/>
                  <a:gdLst>
                    <a:gd name="T0" fmla="*/ 52 w 50"/>
                    <a:gd name="T1" fmla="*/ 25 h 16"/>
                    <a:gd name="T2" fmla="*/ 64 w 50"/>
                    <a:gd name="T3" fmla="*/ 0 h 16"/>
                    <a:gd name="T4" fmla="*/ 52 w 50"/>
                    <a:gd name="T5" fmla="*/ 25 h 16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50" h="16">
                      <a:moveTo>
                        <a:pt x="34" y="16"/>
                      </a:moveTo>
                      <a:cubicBezTo>
                        <a:pt x="0" y="8"/>
                        <a:pt x="27" y="5"/>
                        <a:pt x="42" y="0"/>
                      </a:cubicBezTo>
                      <a:cubicBezTo>
                        <a:pt x="47" y="16"/>
                        <a:pt x="50" y="11"/>
                        <a:pt x="3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2" name="Freeform 175"/>
                <p:cNvSpPr>
                  <a:spLocks/>
                </p:cNvSpPr>
                <p:nvPr userDrawn="1"/>
              </p:nvSpPr>
              <p:spPr bwMode="ltGray">
                <a:xfrm>
                  <a:off x="3110" y="867"/>
                  <a:ext cx="47" cy="47"/>
                </a:xfrm>
                <a:custGeom>
                  <a:avLst/>
                  <a:gdLst>
                    <a:gd name="T0" fmla="*/ 32 w 38"/>
                    <a:gd name="T1" fmla="*/ 35 h 38"/>
                    <a:gd name="T2" fmla="*/ 45 w 38"/>
                    <a:gd name="T3" fmla="*/ 11 h 38"/>
                    <a:gd name="T4" fmla="*/ 57 w 38"/>
                    <a:gd name="T5" fmla="*/ 30 h 38"/>
                    <a:gd name="T6" fmla="*/ 32 w 38"/>
                    <a:gd name="T7" fmla="*/ 35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21" y="23"/>
                      </a:moveTo>
                      <a:cubicBezTo>
                        <a:pt x="0" y="9"/>
                        <a:pt x="9" y="0"/>
                        <a:pt x="29" y="7"/>
                      </a:cubicBezTo>
                      <a:cubicBezTo>
                        <a:pt x="32" y="11"/>
                        <a:pt x="38" y="14"/>
                        <a:pt x="37" y="19"/>
                      </a:cubicBezTo>
                      <a:cubicBezTo>
                        <a:pt x="33" y="38"/>
                        <a:pt x="25" y="27"/>
                        <a:pt x="21" y="2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3" name="Freeform 176"/>
                <p:cNvSpPr>
                  <a:spLocks/>
                </p:cNvSpPr>
                <p:nvPr userDrawn="1"/>
              </p:nvSpPr>
              <p:spPr bwMode="ltGray">
                <a:xfrm>
                  <a:off x="3175" y="880"/>
                  <a:ext cx="29" cy="26"/>
                </a:xfrm>
                <a:custGeom>
                  <a:avLst/>
                  <a:gdLst>
                    <a:gd name="T0" fmla="*/ 19 w 23"/>
                    <a:gd name="T1" fmla="*/ 27 h 20"/>
                    <a:gd name="T2" fmla="*/ 6 w 23"/>
                    <a:gd name="T3" fmla="*/ 7 h 20"/>
                    <a:gd name="T4" fmla="*/ 32 w 23"/>
                    <a:gd name="T5" fmla="*/ 13 h 20"/>
                    <a:gd name="T6" fmla="*/ 25 w 23"/>
                    <a:gd name="T7" fmla="*/ 34 h 20"/>
                    <a:gd name="T8" fmla="*/ 19 w 23"/>
                    <a:gd name="T9" fmla="*/ 27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3" h="20">
                      <a:moveTo>
                        <a:pt x="12" y="16"/>
                      </a:moveTo>
                      <a:cubicBezTo>
                        <a:pt x="9" y="12"/>
                        <a:pt x="1" y="7"/>
                        <a:pt x="4" y="4"/>
                      </a:cubicBezTo>
                      <a:cubicBezTo>
                        <a:pt x="8" y="0"/>
                        <a:pt x="17" y="4"/>
                        <a:pt x="20" y="8"/>
                      </a:cubicBezTo>
                      <a:cubicBezTo>
                        <a:pt x="23" y="11"/>
                        <a:pt x="17" y="16"/>
                        <a:pt x="16" y="20"/>
                      </a:cubicBezTo>
                      <a:cubicBezTo>
                        <a:pt x="2" y="10"/>
                        <a:pt x="0" y="10"/>
                        <a:pt x="12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4" name="Freeform 177"/>
                <p:cNvSpPr>
                  <a:spLocks/>
                </p:cNvSpPr>
                <p:nvPr userDrawn="1"/>
              </p:nvSpPr>
              <p:spPr bwMode="ltGray">
                <a:xfrm>
                  <a:off x="2809" y="1010"/>
                  <a:ext cx="51" cy="37"/>
                </a:xfrm>
                <a:custGeom>
                  <a:avLst/>
                  <a:gdLst>
                    <a:gd name="T0" fmla="*/ 0 w 41"/>
                    <a:gd name="T1" fmla="*/ 41 h 29"/>
                    <a:gd name="T2" fmla="*/ 19 w 41"/>
                    <a:gd name="T3" fmla="*/ 47 h 29"/>
                    <a:gd name="T4" fmla="*/ 0 w 41"/>
                    <a:gd name="T5" fmla="*/ 41 h 2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5" name="Freeform 178"/>
                <p:cNvSpPr>
                  <a:spLocks/>
                </p:cNvSpPr>
                <p:nvPr userDrawn="1"/>
              </p:nvSpPr>
              <p:spPr bwMode="ltGray">
                <a:xfrm>
                  <a:off x="2641" y="352"/>
                  <a:ext cx="193" cy="70"/>
                </a:xfrm>
                <a:custGeom>
                  <a:avLst/>
                  <a:gdLst>
                    <a:gd name="T0" fmla="*/ 25 w 156"/>
                    <a:gd name="T1" fmla="*/ 50 h 56"/>
                    <a:gd name="T2" fmla="*/ 43 w 156"/>
                    <a:gd name="T3" fmla="*/ 0 h 56"/>
                    <a:gd name="T4" fmla="*/ 104 w 156"/>
                    <a:gd name="T5" fmla="*/ 19 h 56"/>
                    <a:gd name="T6" fmla="*/ 202 w 156"/>
                    <a:gd name="T7" fmla="*/ 31 h 56"/>
                    <a:gd name="T8" fmla="*/ 160 w 156"/>
                    <a:gd name="T9" fmla="*/ 44 h 56"/>
                    <a:gd name="T10" fmla="*/ 85 w 156"/>
                    <a:gd name="T11" fmla="*/ 44 h 56"/>
                    <a:gd name="T12" fmla="*/ 49 w 156"/>
                    <a:gd name="T13" fmla="*/ 56 h 56"/>
                    <a:gd name="T14" fmla="*/ 25 w 156"/>
                    <a:gd name="T15" fmla="*/ 50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6" h="56">
                      <a:moveTo>
                        <a:pt x="16" y="32"/>
                      </a:moveTo>
                      <a:cubicBezTo>
                        <a:pt x="4" y="13"/>
                        <a:pt x="6" y="5"/>
                        <a:pt x="28" y="0"/>
                      </a:cubicBezTo>
                      <a:cubicBezTo>
                        <a:pt x="57" y="10"/>
                        <a:pt x="44" y="6"/>
                        <a:pt x="68" y="12"/>
                      </a:cubicBezTo>
                      <a:cubicBezTo>
                        <a:pt x="85" y="24"/>
                        <a:pt x="110" y="17"/>
                        <a:pt x="132" y="20"/>
                      </a:cubicBezTo>
                      <a:cubicBezTo>
                        <a:pt x="156" y="56"/>
                        <a:pt x="115" y="35"/>
                        <a:pt x="104" y="28"/>
                      </a:cubicBezTo>
                      <a:cubicBezTo>
                        <a:pt x="71" y="39"/>
                        <a:pt x="123" y="24"/>
                        <a:pt x="56" y="28"/>
                      </a:cubicBezTo>
                      <a:cubicBezTo>
                        <a:pt x="48" y="29"/>
                        <a:pt x="32" y="36"/>
                        <a:pt x="32" y="36"/>
                      </a:cubicBezTo>
                      <a:cubicBezTo>
                        <a:pt x="5" y="27"/>
                        <a:pt x="0" y="24"/>
                        <a:pt x="1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6" name="Freeform 179"/>
                <p:cNvSpPr>
                  <a:spLocks/>
                </p:cNvSpPr>
                <p:nvPr userDrawn="1"/>
              </p:nvSpPr>
              <p:spPr bwMode="ltGray">
                <a:xfrm>
                  <a:off x="2184" y="226"/>
                  <a:ext cx="87" cy="33"/>
                </a:xfrm>
                <a:custGeom>
                  <a:avLst/>
                  <a:gdLst>
                    <a:gd name="T0" fmla="*/ 81 w 71"/>
                    <a:gd name="T1" fmla="*/ 25 h 26"/>
                    <a:gd name="T2" fmla="*/ 62 w 71"/>
                    <a:gd name="T3" fmla="*/ 0 h 26"/>
                    <a:gd name="T4" fmla="*/ 99 w 71"/>
                    <a:gd name="T5" fmla="*/ 13 h 26"/>
                    <a:gd name="T6" fmla="*/ 93 w 71"/>
                    <a:gd name="T7" fmla="*/ 38 h 26"/>
                    <a:gd name="T8" fmla="*/ 81 w 71"/>
                    <a:gd name="T9" fmla="*/ 25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1" h="26">
                      <a:moveTo>
                        <a:pt x="54" y="16"/>
                      </a:moveTo>
                      <a:cubicBezTo>
                        <a:pt x="29" y="24"/>
                        <a:pt x="0" y="14"/>
                        <a:pt x="42" y="0"/>
                      </a:cubicBezTo>
                      <a:cubicBezTo>
                        <a:pt x="50" y="3"/>
                        <a:pt x="58" y="5"/>
                        <a:pt x="66" y="8"/>
                      </a:cubicBezTo>
                      <a:cubicBezTo>
                        <a:pt x="71" y="10"/>
                        <a:pt x="67" y="21"/>
                        <a:pt x="62" y="24"/>
                      </a:cubicBezTo>
                      <a:cubicBezTo>
                        <a:pt x="59" y="26"/>
                        <a:pt x="57" y="19"/>
                        <a:pt x="54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7" name="Freeform 180"/>
                <p:cNvSpPr>
                  <a:spLocks/>
                </p:cNvSpPr>
                <p:nvPr userDrawn="1"/>
              </p:nvSpPr>
              <p:spPr bwMode="ltGray">
                <a:xfrm>
                  <a:off x="2216" y="256"/>
                  <a:ext cx="81" cy="50"/>
                </a:xfrm>
                <a:custGeom>
                  <a:avLst/>
                  <a:gdLst>
                    <a:gd name="T0" fmla="*/ 0 w 66"/>
                    <a:gd name="T1" fmla="*/ 19 h 40"/>
                    <a:gd name="T2" fmla="*/ 91 w 66"/>
                    <a:gd name="T3" fmla="*/ 13 h 40"/>
                    <a:gd name="T4" fmla="*/ 66 w 66"/>
                    <a:gd name="T5" fmla="*/ 63 h 40"/>
                    <a:gd name="T6" fmla="*/ 6 w 66"/>
                    <a:gd name="T7" fmla="*/ 31 h 40"/>
                    <a:gd name="T8" fmla="*/ 0 w 66"/>
                    <a:gd name="T9" fmla="*/ 19 h 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66" h="40">
                      <a:moveTo>
                        <a:pt x="0" y="12"/>
                      </a:moveTo>
                      <a:cubicBezTo>
                        <a:pt x="23" y="9"/>
                        <a:pt x="39" y="3"/>
                        <a:pt x="60" y="8"/>
                      </a:cubicBezTo>
                      <a:cubicBezTo>
                        <a:pt x="66" y="26"/>
                        <a:pt x="59" y="30"/>
                        <a:pt x="44" y="40"/>
                      </a:cubicBezTo>
                      <a:cubicBezTo>
                        <a:pt x="27" y="34"/>
                        <a:pt x="17" y="33"/>
                        <a:pt x="4" y="20"/>
                      </a:cubicBezTo>
                      <a:cubicBezTo>
                        <a:pt x="9" y="0"/>
                        <a:pt x="12" y="0"/>
                        <a:pt x="0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8" name="Freeform 181"/>
                <p:cNvSpPr>
                  <a:spLocks/>
                </p:cNvSpPr>
                <p:nvPr userDrawn="1"/>
              </p:nvSpPr>
              <p:spPr bwMode="ltGray">
                <a:xfrm>
                  <a:off x="2285" y="286"/>
                  <a:ext cx="68" cy="36"/>
                </a:xfrm>
                <a:custGeom>
                  <a:avLst/>
                  <a:gdLst>
                    <a:gd name="T0" fmla="*/ 0 w 55"/>
                    <a:gd name="T1" fmla="*/ 33 h 28"/>
                    <a:gd name="T2" fmla="*/ 19 w 55"/>
                    <a:gd name="T3" fmla="*/ 13 h 28"/>
                    <a:gd name="T4" fmla="*/ 56 w 55"/>
                    <a:gd name="T5" fmla="*/ 0 h 28"/>
                    <a:gd name="T6" fmla="*/ 0 w 55"/>
                    <a:gd name="T7" fmla="*/ 33 h 2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5" h="28">
                      <a:moveTo>
                        <a:pt x="0" y="20"/>
                      </a:moveTo>
                      <a:cubicBezTo>
                        <a:pt x="4" y="16"/>
                        <a:pt x="7" y="11"/>
                        <a:pt x="12" y="8"/>
                      </a:cubicBezTo>
                      <a:cubicBezTo>
                        <a:pt x="19" y="4"/>
                        <a:pt x="36" y="0"/>
                        <a:pt x="36" y="0"/>
                      </a:cubicBezTo>
                      <a:cubicBezTo>
                        <a:pt x="55" y="28"/>
                        <a:pt x="18" y="16"/>
                        <a:pt x="0" y="2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09" name="Freeform 182"/>
                <p:cNvSpPr>
                  <a:spLocks/>
                </p:cNvSpPr>
                <p:nvPr userDrawn="1"/>
              </p:nvSpPr>
              <p:spPr bwMode="ltGray">
                <a:xfrm>
                  <a:off x="1385" y="327"/>
                  <a:ext cx="1964" cy="1132"/>
                </a:xfrm>
                <a:custGeom>
                  <a:avLst/>
                  <a:gdLst>
                    <a:gd name="T0" fmla="*/ 440 w 1589"/>
                    <a:gd name="T1" fmla="*/ 196 h 900"/>
                    <a:gd name="T2" fmla="*/ 501 w 1589"/>
                    <a:gd name="T3" fmla="*/ 171 h 900"/>
                    <a:gd name="T4" fmla="*/ 604 w 1589"/>
                    <a:gd name="T5" fmla="*/ 114 h 900"/>
                    <a:gd name="T6" fmla="*/ 471 w 1589"/>
                    <a:gd name="T7" fmla="*/ 303 h 900"/>
                    <a:gd name="T8" fmla="*/ 544 w 1589"/>
                    <a:gd name="T9" fmla="*/ 265 h 900"/>
                    <a:gd name="T10" fmla="*/ 617 w 1589"/>
                    <a:gd name="T11" fmla="*/ 240 h 900"/>
                    <a:gd name="T12" fmla="*/ 727 w 1589"/>
                    <a:gd name="T13" fmla="*/ 140 h 900"/>
                    <a:gd name="T14" fmla="*/ 745 w 1589"/>
                    <a:gd name="T15" fmla="*/ 165 h 900"/>
                    <a:gd name="T16" fmla="*/ 843 w 1589"/>
                    <a:gd name="T17" fmla="*/ 88 h 900"/>
                    <a:gd name="T18" fmla="*/ 1198 w 1589"/>
                    <a:gd name="T19" fmla="*/ 13 h 900"/>
                    <a:gd name="T20" fmla="*/ 1100 w 1589"/>
                    <a:gd name="T21" fmla="*/ 146 h 900"/>
                    <a:gd name="T22" fmla="*/ 1277 w 1589"/>
                    <a:gd name="T23" fmla="*/ 108 h 900"/>
                    <a:gd name="T24" fmla="*/ 1430 w 1589"/>
                    <a:gd name="T25" fmla="*/ 121 h 900"/>
                    <a:gd name="T26" fmla="*/ 1455 w 1589"/>
                    <a:gd name="T27" fmla="*/ 190 h 900"/>
                    <a:gd name="T28" fmla="*/ 1515 w 1589"/>
                    <a:gd name="T29" fmla="*/ 177 h 900"/>
                    <a:gd name="T30" fmla="*/ 1601 w 1589"/>
                    <a:gd name="T31" fmla="*/ 158 h 900"/>
                    <a:gd name="T32" fmla="*/ 1669 w 1589"/>
                    <a:gd name="T33" fmla="*/ 121 h 900"/>
                    <a:gd name="T34" fmla="*/ 1681 w 1589"/>
                    <a:gd name="T35" fmla="*/ 171 h 900"/>
                    <a:gd name="T36" fmla="*/ 1754 w 1589"/>
                    <a:gd name="T37" fmla="*/ 158 h 900"/>
                    <a:gd name="T38" fmla="*/ 1858 w 1589"/>
                    <a:gd name="T39" fmla="*/ 209 h 900"/>
                    <a:gd name="T40" fmla="*/ 1974 w 1589"/>
                    <a:gd name="T41" fmla="*/ 240 h 900"/>
                    <a:gd name="T42" fmla="*/ 2059 w 1589"/>
                    <a:gd name="T43" fmla="*/ 234 h 900"/>
                    <a:gd name="T44" fmla="*/ 2335 w 1589"/>
                    <a:gd name="T45" fmla="*/ 330 h 900"/>
                    <a:gd name="T46" fmla="*/ 2304 w 1589"/>
                    <a:gd name="T47" fmla="*/ 367 h 900"/>
                    <a:gd name="T48" fmla="*/ 2254 w 1589"/>
                    <a:gd name="T49" fmla="*/ 443 h 900"/>
                    <a:gd name="T50" fmla="*/ 2053 w 1589"/>
                    <a:gd name="T51" fmla="*/ 506 h 900"/>
                    <a:gd name="T52" fmla="*/ 1962 w 1589"/>
                    <a:gd name="T53" fmla="*/ 595 h 900"/>
                    <a:gd name="T54" fmla="*/ 1912 w 1589"/>
                    <a:gd name="T55" fmla="*/ 708 h 900"/>
                    <a:gd name="T56" fmla="*/ 1955 w 1589"/>
                    <a:gd name="T57" fmla="*/ 513 h 900"/>
                    <a:gd name="T58" fmla="*/ 1901 w 1589"/>
                    <a:gd name="T59" fmla="*/ 480 h 900"/>
                    <a:gd name="T60" fmla="*/ 1802 w 1589"/>
                    <a:gd name="T61" fmla="*/ 570 h 900"/>
                    <a:gd name="T62" fmla="*/ 1742 w 1589"/>
                    <a:gd name="T63" fmla="*/ 538 h 900"/>
                    <a:gd name="T64" fmla="*/ 1528 w 1589"/>
                    <a:gd name="T65" fmla="*/ 614 h 900"/>
                    <a:gd name="T66" fmla="*/ 1497 w 1589"/>
                    <a:gd name="T67" fmla="*/ 670 h 900"/>
                    <a:gd name="T68" fmla="*/ 1577 w 1589"/>
                    <a:gd name="T69" fmla="*/ 741 h 900"/>
                    <a:gd name="T70" fmla="*/ 1405 w 1589"/>
                    <a:gd name="T71" fmla="*/ 1038 h 900"/>
                    <a:gd name="T72" fmla="*/ 1299 w 1589"/>
                    <a:gd name="T73" fmla="*/ 1171 h 900"/>
                    <a:gd name="T74" fmla="*/ 1299 w 1589"/>
                    <a:gd name="T75" fmla="*/ 1282 h 900"/>
                    <a:gd name="T76" fmla="*/ 1247 w 1589"/>
                    <a:gd name="T77" fmla="*/ 1202 h 900"/>
                    <a:gd name="T78" fmla="*/ 1229 w 1589"/>
                    <a:gd name="T79" fmla="*/ 1127 h 900"/>
                    <a:gd name="T80" fmla="*/ 1063 w 1589"/>
                    <a:gd name="T81" fmla="*/ 1152 h 900"/>
                    <a:gd name="T82" fmla="*/ 1115 w 1589"/>
                    <a:gd name="T83" fmla="*/ 1301 h 900"/>
                    <a:gd name="T84" fmla="*/ 1125 w 1589"/>
                    <a:gd name="T85" fmla="*/ 1386 h 900"/>
                    <a:gd name="T86" fmla="*/ 367 w 1589"/>
                    <a:gd name="T87" fmla="*/ 228 h 90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1589" h="900">
                      <a:moveTo>
                        <a:pt x="240" y="144"/>
                      </a:moveTo>
                      <a:cubicBezTo>
                        <a:pt x="246" y="127"/>
                        <a:pt x="252" y="118"/>
                        <a:pt x="256" y="100"/>
                      </a:cubicBezTo>
                      <a:cubicBezTo>
                        <a:pt x="265" y="114"/>
                        <a:pt x="272" y="119"/>
                        <a:pt x="288" y="124"/>
                      </a:cubicBezTo>
                      <a:cubicBezTo>
                        <a:pt x="291" y="128"/>
                        <a:pt x="292" y="133"/>
                        <a:pt x="296" y="136"/>
                      </a:cubicBezTo>
                      <a:cubicBezTo>
                        <a:pt x="303" y="140"/>
                        <a:pt x="320" y="144"/>
                        <a:pt x="320" y="144"/>
                      </a:cubicBezTo>
                      <a:cubicBezTo>
                        <a:pt x="316" y="131"/>
                        <a:pt x="316" y="118"/>
                        <a:pt x="328" y="108"/>
                      </a:cubicBezTo>
                      <a:cubicBezTo>
                        <a:pt x="335" y="102"/>
                        <a:pt x="344" y="97"/>
                        <a:pt x="352" y="92"/>
                      </a:cubicBezTo>
                      <a:cubicBezTo>
                        <a:pt x="356" y="89"/>
                        <a:pt x="364" y="84"/>
                        <a:pt x="364" y="84"/>
                      </a:cubicBezTo>
                      <a:cubicBezTo>
                        <a:pt x="374" y="69"/>
                        <a:pt x="378" y="66"/>
                        <a:pt x="396" y="72"/>
                      </a:cubicBezTo>
                      <a:cubicBezTo>
                        <a:pt x="407" y="89"/>
                        <a:pt x="404" y="93"/>
                        <a:pt x="388" y="104"/>
                      </a:cubicBezTo>
                      <a:cubicBezTo>
                        <a:pt x="364" y="140"/>
                        <a:pt x="350" y="168"/>
                        <a:pt x="304" y="180"/>
                      </a:cubicBezTo>
                      <a:cubicBezTo>
                        <a:pt x="305" y="184"/>
                        <a:pt x="304" y="191"/>
                        <a:pt x="308" y="192"/>
                      </a:cubicBezTo>
                      <a:cubicBezTo>
                        <a:pt x="316" y="193"/>
                        <a:pt x="332" y="184"/>
                        <a:pt x="332" y="184"/>
                      </a:cubicBezTo>
                      <a:cubicBezTo>
                        <a:pt x="336" y="180"/>
                        <a:pt x="339" y="175"/>
                        <a:pt x="344" y="172"/>
                      </a:cubicBezTo>
                      <a:cubicBezTo>
                        <a:pt x="348" y="170"/>
                        <a:pt x="353" y="171"/>
                        <a:pt x="356" y="168"/>
                      </a:cubicBezTo>
                      <a:cubicBezTo>
                        <a:pt x="360" y="165"/>
                        <a:pt x="361" y="159"/>
                        <a:pt x="364" y="156"/>
                      </a:cubicBezTo>
                      <a:cubicBezTo>
                        <a:pt x="367" y="153"/>
                        <a:pt x="372" y="151"/>
                        <a:pt x="376" y="148"/>
                      </a:cubicBezTo>
                      <a:cubicBezTo>
                        <a:pt x="404" y="166"/>
                        <a:pt x="397" y="173"/>
                        <a:pt x="404" y="152"/>
                      </a:cubicBezTo>
                      <a:cubicBezTo>
                        <a:pt x="382" y="130"/>
                        <a:pt x="388" y="124"/>
                        <a:pt x="412" y="108"/>
                      </a:cubicBezTo>
                      <a:cubicBezTo>
                        <a:pt x="417" y="92"/>
                        <a:pt x="424" y="80"/>
                        <a:pt x="432" y="104"/>
                      </a:cubicBezTo>
                      <a:cubicBezTo>
                        <a:pt x="444" y="69"/>
                        <a:pt x="436" y="75"/>
                        <a:pt x="476" y="88"/>
                      </a:cubicBezTo>
                      <a:cubicBezTo>
                        <a:pt x="482" y="105"/>
                        <a:pt x="478" y="110"/>
                        <a:pt x="468" y="124"/>
                      </a:cubicBezTo>
                      <a:cubicBezTo>
                        <a:pt x="472" y="125"/>
                        <a:pt x="477" y="131"/>
                        <a:pt x="480" y="128"/>
                      </a:cubicBezTo>
                      <a:cubicBezTo>
                        <a:pt x="486" y="122"/>
                        <a:pt x="485" y="112"/>
                        <a:pt x="488" y="104"/>
                      </a:cubicBezTo>
                      <a:cubicBezTo>
                        <a:pt x="489" y="100"/>
                        <a:pt x="492" y="92"/>
                        <a:pt x="492" y="92"/>
                      </a:cubicBezTo>
                      <a:cubicBezTo>
                        <a:pt x="486" y="74"/>
                        <a:pt x="489" y="70"/>
                        <a:pt x="504" y="60"/>
                      </a:cubicBezTo>
                      <a:cubicBezTo>
                        <a:pt x="524" y="64"/>
                        <a:pt x="533" y="62"/>
                        <a:pt x="552" y="56"/>
                      </a:cubicBezTo>
                      <a:cubicBezTo>
                        <a:pt x="584" y="24"/>
                        <a:pt x="643" y="25"/>
                        <a:pt x="684" y="20"/>
                      </a:cubicBezTo>
                      <a:cubicBezTo>
                        <a:pt x="703" y="14"/>
                        <a:pt x="720" y="11"/>
                        <a:pt x="736" y="0"/>
                      </a:cubicBezTo>
                      <a:cubicBezTo>
                        <a:pt x="759" y="8"/>
                        <a:pt x="756" y="13"/>
                        <a:pt x="784" y="8"/>
                      </a:cubicBezTo>
                      <a:cubicBezTo>
                        <a:pt x="801" y="14"/>
                        <a:pt x="807" y="36"/>
                        <a:pt x="788" y="48"/>
                      </a:cubicBezTo>
                      <a:cubicBezTo>
                        <a:pt x="776" y="56"/>
                        <a:pt x="745" y="65"/>
                        <a:pt x="732" y="68"/>
                      </a:cubicBezTo>
                      <a:cubicBezTo>
                        <a:pt x="720" y="76"/>
                        <a:pt x="693" y="83"/>
                        <a:pt x="720" y="92"/>
                      </a:cubicBezTo>
                      <a:cubicBezTo>
                        <a:pt x="747" y="74"/>
                        <a:pt x="764" y="69"/>
                        <a:pt x="796" y="64"/>
                      </a:cubicBezTo>
                      <a:cubicBezTo>
                        <a:pt x="799" y="68"/>
                        <a:pt x="799" y="76"/>
                        <a:pt x="804" y="76"/>
                      </a:cubicBezTo>
                      <a:cubicBezTo>
                        <a:pt x="815" y="77"/>
                        <a:pt x="836" y="68"/>
                        <a:pt x="836" y="68"/>
                      </a:cubicBezTo>
                      <a:cubicBezTo>
                        <a:pt x="850" y="77"/>
                        <a:pt x="860" y="80"/>
                        <a:pt x="876" y="84"/>
                      </a:cubicBezTo>
                      <a:cubicBezTo>
                        <a:pt x="894" y="78"/>
                        <a:pt x="886" y="70"/>
                        <a:pt x="904" y="64"/>
                      </a:cubicBezTo>
                      <a:cubicBezTo>
                        <a:pt x="922" y="70"/>
                        <a:pt x="917" y="82"/>
                        <a:pt x="936" y="76"/>
                      </a:cubicBezTo>
                      <a:cubicBezTo>
                        <a:pt x="939" y="80"/>
                        <a:pt x="946" y="84"/>
                        <a:pt x="944" y="88"/>
                      </a:cubicBezTo>
                      <a:cubicBezTo>
                        <a:pt x="939" y="96"/>
                        <a:pt x="920" y="104"/>
                        <a:pt x="920" y="104"/>
                      </a:cubicBezTo>
                      <a:cubicBezTo>
                        <a:pt x="928" y="116"/>
                        <a:pt x="931" y="126"/>
                        <a:pt x="952" y="120"/>
                      </a:cubicBezTo>
                      <a:cubicBezTo>
                        <a:pt x="956" y="119"/>
                        <a:pt x="953" y="111"/>
                        <a:pt x="956" y="108"/>
                      </a:cubicBezTo>
                      <a:cubicBezTo>
                        <a:pt x="959" y="105"/>
                        <a:pt x="964" y="105"/>
                        <a:pt x="968" y="104"/>
                      </a:cubicBezTo>
                      <a:cubicBezTo>
                        <a:pt x="976" y="107"/>
                        <a:pt x="984" y="109"/>
                        <a:pt x="992" y="112"/>
                      </a:cubicBezTo>
                      <a:cubicBezTo>
                        <a:pt x="996" y="113"/>
                        <a:pt x="1004" y="116"/>
                        <a:pt x="1004" y="116"/>
                      </a:cubicBezTo>
                      <a:cubicBezTo>
                        <a:pt x="1019" y="111"/>
                        <a:pt x="1025" y="117"/>
                        <a:pt x="1040" y="112"/>
                      </a:cubicBezTo>
                      <a:cubicBezTo>
                        <a:pt x="1043" y="108"/>
                        <a:pt x="1049" y="105"/>
                        <a:pt x="1048" y="100"/>
                      </a:cubicBezTo>
                      <a:cubicBezTo>
                        <a:pt x="1047" y="95"/>
                        <a:pt x="1038" y="96"/>
                        <a:pt x="1036" y="92"/>
                      </a:cubicBezTo>
                      <a:cubicBezTo>
                        <a:pt x="1032" y="82"/>
                        <a:pt x="1047" y="75"/>
                        <a:pt x="1052" y="72"/>
                      </a:cubicBezTo>
                      <a:cubicBezTo>
                        <a:pt x="1067" y="77"/>
                        <a:pt x="1076" y="81"/>
                        <a:pt x="1092" y="76"/>
                      </a:cubicBezTo>
                      <a:cubicBezTo>
                        <a:pt x="1096" y="77"/>
                        <a:pt x="1107" y="77"/>
                        <a:pt x="1104" y="80"/>
                      </a:cubicBezTo>
                      <a:cubicBezTo>
                        <a:pt x="1098" y="86"/>
                        <a:pt x="1080" y="88"/>
                        <a:pt x="1080" y="88"/>
                      </a:cubicBezTo>
                      <a:cubicBezTo>
                        <a:pt x="1085" y="92"/>
                        <a:pt x="1100" y="99"/>
                        <a:pt x="1100" y="108"/>
                      </a:cubicBezTo>
                      <a:cubicBezTo>
                        <a:pt x="1100" y="113"/>
                        <a:pt x="1090" y="116"/>
                        <a:pt x="1092" y="120"/>
                      </a:cubicBezTo>
                      <a:cubicBezTo>
                        <a:pt x="1094" y="124"/>
                        <a:pt x="1100" y="117"/>
                        <a:pt x="1104" y="116"/>
                      </a:cubicBezTo>
                      <a:cubicBezTo>
                        <a:pt x="1115" y="82"/>
                        <a:pt x="1118" y="94"/>
                        <a:pt x="1148" y="100"/>
                      </a:cubicBezTo>
                      <a:cubicBezTo>
                        <a:pt x="1147" y="104"/>
                        <a:pt x="1142" y="109"/>
                        <a:pt x="1144" y="112"/>
                      </a:cubicBezTo>
                      <a:cubicBezTo>
                        <a:pt x="1150" y="120"/>
                        <a:pt x="1168" y="128"/>
                        <a:pt x="1168" y="128"/>
                      </a:cubicBezTo>
                      <a:cubicBezTo>
                        <a:pt x="1184" y="123"/>
                        <a:pt x="1201" y="124"/>
                        <a:pt x="1216" y="132"/>
                      </a:cubicBezTo>
                      <a:cubicBezTo>
                        <a:pt x="1224" y="137"/>
                        <a:pt x="1240" y="148"/>
                        <a:pt x="1240" y="148"/>
                      </a:cubicBezTo>
                      <a:cubicBezTo>
                        <a:pt x="1271" y="195"/>
                        <a:pt x="1247" y="173"/>
                        <a:pt x="1260" y="160"/>
                      </a:cubicBezTo>
                      <a:cubicBezTo>
                        <a:pt x="1268" y="152"/>
                        <a:pt x="1281" y="154"/>
                        <a:pt x="1292" y="152"/>
                      </a:cubicBezTo>
                      <a:cubicBezTo>
                        <a:pt x="1317" y="160"/>
                        <a:pt x="1305" y="140"/>
                        <a:pt x="1328" y="156"/>
                      </a:cubicBezTo>
                      <a:cubicBezTo>
                        <a:pt x="1330" y="163"/>
                        <a:pt x="1339" y="178"/>
                        <a:pt x="1344" y="172"/>
                      </a:cubicBezTo>
                      <a:cubicBezTo>
                        <a:pt x="1349" y="166"/>
                        <a:pt x="1344" y="155"/>
                        <a:pt x="1348" y="148"/>
                      </a:cubicBezTo>
                      <a:cubicBezTo>
                        <a:pt x="1350" y="144"/>
                        <a:pt x="1356" y="145"/>
                        <a:pt x="1360" y="144"/>
                      </a:cubicBezTo>
                      <a:cubicBezTo>
                        <a:pt x="1390" y="164"/>
                        <a:pt x="1362" y="148"/>
                        <a:pt x="1432" y="156"/>
                      </a:cubicBezTo>
                      <a:cubicBezTo>
                        <a:pt x="1456" y="159"/>
                        <a:pt x="1499" y="198"/>
                        <a:pt x="1528" y="208"/>
                      </a:cubicBezTo>
                      <a:cubicBezTo>
                        <a:pt x="1557" y="198"/>
                        <a:pt x="1531" y="222"/>
                        <a:pt x="1560" y="212"/>
                      </a:cubicBezTo>
                      <a:cubicBezTo>
                        <a:pt x="1589" y="222"/>
                        <a:pt x="1560" y="228"/>
                        <a:pt x="1548" y="232"/>
                      </a:cubicBezTo>
                      <a:cubicBezTo>
                        <a:pt x="1539" y="258"/>
                        <a:pt x="1527" y="238"/>
                        <a:pt x="1508" y="232"/>
                      </a:cubicBezTo>
                      <a:cubicBezTo>
                        <a:pt x="1500" y="229"/>
                        <a:pt x="1484" y="224"/>
                        <a:pt x="1484" y="224"/>
                      </a:cubicBezTo>
                      <a:cubicBezTo>
                        <a:pt x="1475" y="197"/>
                        <a:pt x="1475" y="232"/>
                        <a:pt x="1456" y="244"/>
                      </a:cubicBezTo>
                      <a:cubicBezTo>
                        <a:pt x="1460" y="257"/>
                        <a:pt x="1476" y="280"/>
                        <a:pt x="1476" y="280"/>
                      </a:cubicBezTo>
                      <a:cubicBezTo>
                        <a:pt x="1459" y="286"/>
                        <a:pt x="1443" y="281"/>
                        <a:pt x="1424" y="284"/>
                      </a:cubicBezTo>
                      <a:cubicBezTo>
                        <a:pt x="1386" y="297"/>
                        <a:pt x="1402" y="325"/>
                        <a:pt x="1368" y="336"/>
                      </a:cubicBezTo>
                      <a:cubicBezTo>
                        <a:pt x="1362" y="330"/>
                        <a:pt x="1354" y="319"/>
                        <a:pt x="1344" y="320"/>
                      </a:cubicBezTo>
                      <a:cubicBezTo>
                        <a:pt x="1336" y="321"/>
                        <a:pt x="1320" y="328"/>
                        <a:pt x="1320" y="328"/>
                      </a:cubicBezTo>
                      <a:cubicBezTo>
                        <a:pt x="1319" y="324"/>
                        <a:pt x="1320" y="314"/>
                        <a:pt x="1316" y="316"/>
                      </a:cubicBezTo>
                      <a:cubicBezTo>
                        <a:pt x="1303" y="324"/>
                        <a:pt x="1288" y="363"/>
                        <a:pt x="1284" y="376"/>
                      </a:cubicBezTo>
                      <a:cubicBezTo>
                        <a:pt x="1289" y="397"/>
                        <a:pt x="1281" y="412"/>
                        <a:pt x="1276" y="432"/>
                      </a:cubicBezTo>
                      <a:cubicBezTo>
                        <a:pt x="1272" y="429"/>
                        <a:pt x="1269" y="423"/>
                        <a:pt x="1264" y="424"/>
                      </a:cubicBezTo>
                      <a:cubicBezTo>
                        <a:pt x="1257" y="425"/>
                        <a:pt x="1255" y="444"/>
                        <a:pt x="1252" y="448"/>
                      </a:cubicBezTo>
                      <a:cubicBezTo>
                        <a:pt x="1242" y="464"/>
                        <a:pt x="1226" y="482"/>
                        <a:pt x="1208" y="488"/>
                      </a:cubicBezTo>
                      <a:cubicBezTo>
                        <a:pt x="1196" y="453"/>
                        <a:pt x="1197" y="382"/>
                        <a:pt x="1240" y="368"/>
                      </a:cubicBezTo>
                      <a:cubicBezTo>
                        <a:pt x="1251" y="351"/>
                        <a:pt x="1270" y="343"/>
                        <a:pt x="1280" y="324"/>
                      </a:cubicBezTo>
                      <a:cubicBezTo>
                        <a:pt x="1286" y="312"/>
                        <a:pt x="1300" y="288"/>
                        <a:pt x="1300" y="288"/>
                      </a:cubicBezTo>
                      <a:cubicBezTo>
                        <a:pt x="1269" y="267"/>
                        <a:pt x="1270" y="311"/>
                        <a:pt x="1256" y="332"/>
                      </a:cubicBezTo>
                      <a:cubicBezTo>
                        <a:pt x="1237" y="326"/>
                        <a:pt x="1250" y="322"/>
                        <a:pt x="1244" y="304"/>
                      </a:cubicBezTo>
                      <a:cubicBezTo>
                        <a:pt x="1204" y="314"/>
                        <a:pt x="1245" y="299"/>
                        <a:pt x="1224" y="320"/>
                      </a:cubicBezTo>
                      <a:cubicBezTo>
                        <a:pt x="1217" y="327"/>
                        <a:pt x="1200" y="336"/>
                        <a:pt x="1200" y="336"/>
                      </a:cubicBezTo>
                      <a:cubicBezTo>
                        <a:pt x="1206" y="355"/>
                        <a:pt x="1196" y="355"/>
                        <a:pt x="1180" y="360"/>
                      </a:cubicBezTo>
                      <a:cubicBezTo>
                        <a:pt x="1168" y="359"/>
                        <a:pt x="1154" y="362"/>
                        <a:pt x="1144" y="356"/>
                      </a:cubicBezTo>
                      <a:cubicBezTo>
                        <a:pt x="1140" y="354"/>
                        <a:pt x="1153" y="349"/>
                        <a:pt x="1152" y="344"/>
                      </a:cubicBezTo>
                      <a:cubicBezTo>
                        <a:pt x="1151" y="340"/>
                        <a:pt x="1144" y="341"/>
                        <a:pt x="1140" y="340"/>
                      </a:cubicBezTo>
                      <a:cubicBezTo>
                        <a:pt x="1126" y="350"/>
                        <a:pt x="1121" y="354"/>
                        <a:pt x="1104" y="348"/>
                      </a:cubicBezTo>
                      <a:cubicBezTo>
                        <a:pt x="1079" y="354"/>
                        <a:pt x="1054" y="349"/>
                        <a:pt x="1032" y="364"/>
                      </a:cubicBezTo>
                      <a:cubicBezTo>
                        <a:pt x="1023" y="378"/>
                        <a:pt x="1016" y="383"/>
                        <a:pt x="1000" y="388"/>
                      </a:cubicBezTo>
                      <a:cubicBezTo>
                        <a:pt x="984" y="404"/>
                        <a:pt x="971" y="410"/>
                        <a:pt x="964" y="432"/>
                      </a:cubicBezTo>
                      <a:cubicBezTo>
                        <a:pt x="968" y="433"/>
                        <a:pt x="972" y="438"/>
                        <a:pt x="976" y="436"/>
                      </a:cubicBezTo>
                      <a:cubicBezTo>
                        <a:pt x="980" y="434"/>
                        <a:pt x="976" y="424"/>
                        <a:pt x="980" y="424"/>
                      </a:cubicBezTo>
                      <a:cubicBezTo>
                        <a:pt x="985" y="424"/>
                        <a:pt x="991" y="445"/>
                        <a:pt x="992" y="448"/>
                      </a:cubicBezTo>
                      <a:cubicBezTo>
                        <a:pt x="1000" y="443"/>
                        <a:pt x="1006" y="434"/>
                        <a:pt x="1016" y="444"/>
                      </a:cubicBezTo>
                      <a:cubicBezTo>
                        <a:pt x="1023" y="451"/>
                        <a:pt x="1044" y="460"/>
                        <a:pt x="1032" y="468"/>
                      </a:cubicBezTo>
                      <a:cubicBezTo>
                        <a:pt x="1017" y="513"/>
                        <a:pt x="1007" y="571"/>
                        <a:pt x="976" y="608"/>
                      </a:cubicBezTo>
                      <a:cubicBezTo>
                        <a:pt x="962" y="625"/>
                        <a:pt x="951" y="635"/>
                        <a:pt x="932" y="648"/>
                      </a:cubicBezTo>
                      <a:cubicBezTo>
                        <a:pt x="928" y="651"/>
                        <a:pt x="920" y="656"/>
                        <a:pt x="920" y="656"/>
                      </a:cubicBezTo>
                      <a:cubicBezTo>
                        <a:pt x="886" y="633"/>
                        <a:pt x="904" y="648"/>
                        <a:pt x="880" y="664"/>
                      </a:cubicBezTo>
                      <a:cubicBezTo>
                        <a:pt x="872" y="689"/>
                        <a:pt x="870" y="693"/>
                        <a:pt x="848" y="708"/>
                      </a:cubicBezTo>
                      <a:cubicBezTo>
                        <a:pt x="842" y="720"/>
                        <a:pt x="855" y="724"/>
                        <a:pt x="850" y="740"/>
                      </a:cubicBezTo>
                      <a:cubicBezTo>
                        <a:pt x="851" y="750"/>
                        <a:pt x="855" y="759"/>
                        <a:pt x="856" y="766"/>
                      </a:cubicBezTo>
                      <a:cubicBezTo>
                        <a:pt x="857" y="773"/>
                        <a:pt x="859" y="777"/>
                        <a:pt x="858" y="784"/>
                      </a:cubicBezTo>
                      <a:cubicBezTo>
                        <a:pt x="857" y="791"/>
                        <a:pt x="856" y="806"/>
                        <a:pt x="850" y="810"/>
                      </a:cubicBezTo>
                      <a:cubicBezTo>
                        <a:pt x="844" y="814"/>
                        <a:pt x="831" y="802"/>
                        <a:pt x="824" y="806"/>
                      </a:cubicBezTo>
                      <a:cubicBezTo>
                        <a:pt x="816" y="832"/>
                        <a:pt x="827" y="824"/>
                        <a:pt x="804" y="832"/>
                      </a:cubicBezTo>
                      <a:cubicBezTo>
                        <a:pt x="798" y="814"/>
                        <a:pt x="810" y="779"/>
                        <a:pt x="816" y="760"/>
                      </a:cubicBezTo>
                      <a:cubicBezTo>
                        <a:pt x="816" y="744"/>
                        <a:pt x="795" y="750"/>
                        <a:pt x="794" y="744"/>
                      </a:cubicBezTo>
                      <a:cubicBezTo>
                        <a:pt x="793" y="738"/>
                        <a:pt x="806" y="729"/>
                        <a:pt x="808" y="724"/>
                      </a:cubicBezTo>
                      <a:cubicBezTo>
                        <a:pt x="807" y="720"/>
                        <a:pt x="808" y="713"/>
                        <a:pt x="804" y="712"/>
                      </a:cubicBezTo>
                      <a:cubicBezTo>
                        <a:pt x="796" y="711"/>
                        <a:pt x="761" y="725"/>
                        <a:pt x="752" y="728"/>
                      </a:cubicBezTo>
                      <a:cubicBezTo>
                        <a:pt x="744" y="703"/>
                        <a:pt x="769" y="708"/>
                        <a:pt x="744" y="700"/>
                      </a:cubicBezTo>
                      <a:cubicBezTo>
                        <a:pt x="731" y="719"/>
                        <a:pt x="718" y="723"/>
                        <a:pt x="696" y="728"/>
                      </a:cubicBezTo>
                      <a:cubicBezTo>
                        <a:pt x="703" y="757"/>
                        <a:pt x="720" y="749"/>
                        <a:pt x="752" y="752"/>
                      </a:cubicBezTo>
                      <a:cubicBezTo>
                        <a:pt x="747" y="773"/>
                        <a:pt x="729" y="777"/>
                        <a:pt x="716" y="796"/>
                      </a:cubicBezTo>
                      <a:lnTo>
                        <a:pt x="730" y="822"/>
                      </a:lnTo>
                      <a:lnTo>
                        <a:pt x="740" y="858"/>
                      </a:lnTo>
                      <a:lnTo>
                        <a:pt x="724" y="862"/>
                      </a:lnTo>
                      <a:lnTo>
                        <a:pt x="736" y="876"/>
                      </a:lnTo>
                      <a:lnTo>
                        <a:pt x="720" y="900"/>
                      </a:lnTo>
                      <a:lnTo>
                        <a:pt x="0" y="892"/>
                      </a:lnTo>
                      <a:lnTo>
                        <a:pt x="240" y="1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0" name="Freeform 183"/>
                <p:cNvSpPr>
                  <a:spLocks/>
                </p:cNvSpPr>
                <p:nvPr userDrawn="1"/>
              </p:nvSpPr>
              <p:spPr bwMode="ltGray">
                <a:xfrm>
                  <a:off x="2655" y="878"/>
                  <a:ext cx="58" cy="208"/>
                </a:xfrm>
                <a:custGeom>
                  <a:avLst/>
                  <a:gdLst>
                    <a:gd name="T0" fmla="*/ 7 w 47"/>
                    <a:gd name="T1" fmla="*/ 248 h 165"/>
                    <a:gd name="T2" fmla="*/ 23 w 47"/>
                    <a:gd name="T3" fmla="*/ 171 h 165"/>
                    <a:gd name="T4" fmla="*/ 26 w 47"/>
                    <a:gd name="T5" fmla="*/ 108 h 165"/>
                    <a:gd name="T6" fmla="*/ 17 w 47"/>
                    <a:gd name="T7" fmla="*/ 63 h 165"/>
                    <a:gd name="T8" fmla="*/ 26 w 47"/>
                    <a:gd name="T9" fmla="*/ 19 h 165"/>
                    <a:gd name="T10" fmla="*/ 32 w 47"/>
                    <a:gd name="T11" fmla="*/ 0 h 165"/>
                    <a:gd name="T12" fmla="*/ 47 w 47"/>
                    <a:gd name="T13" fmla="*/ 48 h 165"/>
                    <a:gd name="T14" fmla="*/ 72 w 47"/>
                    <a:gd name="T15" fmla="*/ 156 h 165"/>
                    <a:gd name="T16" fmla="*/ 47 w 47"/>
                    <a:gd name="T17" fmla="*/ 171 h 165"/>
                    <a:gd name="T18" fmla="*/ 35 w 47"/>
                    <a:gd name="T19" fmla="*/ 200 h 165"/>
                    <a:gd name="T20" fmla="*/ 32 w 47"/>
                    <a:gd name="T21" fmla="*/ 209 h 165"/>
                    <a:gd name="T22" fmla="*/ 41 w 47"/>
                    <a:gd name="T23" fmla="*/ 213 h 165"/>
                    <a:gd name="T24" fmla="*/ 47 w 47"/>
                    <a:gd name="T25" fmla="*/ 232 h 165"/>
                    <a:gd name="T26" fmla="*/ 20 w 47"/>
                    <a:gd name="T27" fmla="*/ 236 h 165"/>
                    <a:gd name="T28" fmla="*/ 11 w 47"/>
                    <a:gd name="T29" fmla="*/ 255 h 165"/>
                    <a:gd name="T30" fmla="*/ 5 w 47"/>
                    <a:gd name="T31" fmla="*/ 245 h 165"/>
                    <a:gd name="T32" fmla="*/ 7 w 47"/>
                    <a:gd name="T33" fmla="*/ 248 h 16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1" name="Freeform 184"/>
                <p:cNvSpPr>
                  <a:spLocks/>
                </p:cNvSpPr>
                <p:nvPr userDrawn="1"/>
              </p:nvSpPr>
              <p:spPr bwMode="ltGray">
                <a:xfrm>
                  <a:off x="2621" y="1053"/>
                  <a:ext cx="171" cy="129"/>
                </a:xfrm>
                <a:custGeom>
                  <a:avLst/>
                  <a:gdLst>
                    <a:gd name="T0" fmla="*/ 40 w 138"/>
                    <a:gd name="T1" fmla="*/ 95 h 103"/>
                    <a:gd name="T2" fmla="*/ 46 w 138"/>
                    <a:gd name="T3" fmla="*/ 68 h 103"/>
                    <a:gd name="T4" fmla="*/ 77 w 138"/>
                    <a:gd name="T5" fmla="*/ 51 h 103"/>
                    <a:gd name="T6" fmla="*/ 83 w 138"/>
                    <a:gd name="T7" fmla="*/ 70 h 103"/>
                    <a:gd name="T8" fmla="*/ 102 w 138"/>
                    <a:gd name="T9" fmla="*/ 76 h 103"/>
                    <a:gd name="T10" fmla="*/ 123 w 138"/>
                    <a:gd name="T11" fmla="*/ 86 h 103"/>
                    <a:gd name="T12" fmla="*/ 178 w 138"/>
                    <a:gd name="T13" fmla="*/ 51 h 103"/>
                    <a:gd name="T14" fmla="*/ 200 w 138"/>
                    <a:gd name="T15" fmla="*/ 26 h 103"/>
                    <a:gd name="T16" fmla="*/ 212 w 138"/>
                    <a:gd name="T17" fmla="*/ 18 h 103"/>
                    <a:gd name="T18" fmla="*/ 162 w 138"/>
                    <a:gd name="T19" fmla="*/ 76 h 103"/>
                    <a:gd name="T20" fmla="*/ 129 w 138"/>
                    <a:gd name="T21" fmla="*/ 105 h 103"/>
                    <a:gd name="T22" fmla="*/ 102 w 138"/>
                    <a:gd name="T23" fmla="*/ 126 h 103"/>
                    <a:gd name="T24" fmla="*/ 73 w 138"/>
                    <a:gd name="T25" fmla="*/ 162 h 103"/>
                    <a:gd name="T26" fmla="*/ 40 w 138"/>
                    <a:gd name="T27" fmla="*/ 139 h 103"/>
                    <a:gd name="T28" fmla="*/ 31 w 138"/>
                    <a:gd name="T29" fmla="*/ 137 h 103"/>
                    <a:gd name="T30" fmla="*/ 33 w 138"/>
                    <a:gd name="T31" fmla="*/ 152 h 103"/>
                    <a:gd name="T32" fmla="*/ 0 w 138"/>
                    <a:gd name="T33" fmla="*/ 152 h 103"/>
                    <a:gd name="T34" fmla="*/ 15 w 138"/>
                    <a:gd name="T35" fmla="*/ 124 h 103"/>
                    <a:gd name="T36" fmla="*/ 40 w 138"/>
                    <a:gd name="T37" fmla="*/ 95 h 103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2" name="Freeform 185"/>
                <p:cNvSpPr>
                  <a:spLocks/>
                </p:cNvSpPr>
                <p:nvPr userDrawn="1"/>
              </p:nvSpPr>
              <p:spPr bwMode="ltGray">
                <a:xfrm>
                  <a:off x="2436" y="1175"/>
                  <a:ext cx="232" cy="269"/>
                </a:xfrm>
                <a:custGeom>
                  <a:avLst/>
                  <a:gdLst>
                    <a:gd name="T0" fmla="*/ 241 w 188"/>
                    <a:gd name="T1" fmla="*/ 38 h 214"/>
                    <a:gd name="T2" fmla="*/ 243 w 188"/>
                    <a:gd name="T3" fmla="*/ 10 h 214"/>
                    <a:gd name="T4" fmla="*/ 259 w 188"/>
                    <a:gd name="T5" fmla="*/ 0 h 214"/>
                    <a:gd name="T6" fmla="*/ 278 w 188"/>
                    <a:gd name="T7" fmla="*/ 38 h 214"/>
                    <a:gd name="T8" fmla="*/ 286 w 188"/>
                    <a:gd name="T9" fmla="*/ 67 h 214"/>
                    <a:gd name="T10" fmla="*/ 271 w 188"/>
                    <a:gd name="T11" fmla="*/ 92 h 214"/>
                    <a:gd name="T12" fmla="*/ 259 w 188"/>
                    <a:gd name="T13" fmla="*/ 121 h 214"/>
                    <a:gd name="T14" fmla="*/ 247 w 188"/>
                    <a:gd name="T15" fmla="*/ 199 h 214"/>
                    <a:gd name="T16" fmla="*/ 220 w 188"/>
                    <a:gd name="T17" fmla="*/ 215 h 214"/>
                    <a:gd name="T18" fmla="*/ 183 w 188"/>
                    <a:gd name="T19" fmla="*/ 217 h 214"/>
                    <a:gd name="T20" fmla="*/ 170 w 188"/>
                    <a:gd name="T21" fmla="*/ 196 h 214"/>
                    <a:gd name="T22" fmla="*/ 155 w 188"/>
                    <a:gd name="T23" fmla="*/ 231 h 214"/>
                    <a:gd name="T24" fmla="*/ 137 w 188"/>
                    <a:gd name="T25" fmla="*/ 238 h 214"/>
                    <a:gd name="T26" fmla="*/ 122 w 188"/>
                    <a:gd name="T27" fmla="*/ 209 h 214"/>
                    <a:gd name="T28" fmla="*/ 89 w 188"/>
                    <a:gd name="T29" fmla="*/ 228 h 214"/>
                    <a:gd name="T30" fmla="*/ 116 w 188"/>
                    <a:gd name="T31" fmla="*/ 224 h 214"/>
                    <a:gd name="T32" fmla="*/ 118 w 188"/>
                    <a:gd name="T33" fmla="*/ 253 h 214"/>
                    <a:gd name="T34" fmla="*/ 89 w 188"/>
                    <a:gd name="T35" fmla="*/ 263 h 214"/>
                    <a:gd name="T36" fmla="*/ 52 w 188"/>
                    <a:gd name="T37" fmla="*/ 263 h 214"/>
                    <a:gd name="T38" fmla="*/ 54 w 188"/>
                    <a:gd name="T39" fmla="*/ 244 h 214"/>
                    <a:gd name="T40" fmla="*/ 70 w 188"/>
                    <a:gd name="T41" fmla="*/ 228 h 214"/>
                    <a:gd name="T42" fmla="*/ 52 w 188"/>
                    <a:gd name="T43" fmla="*/ 234 h 214"/>
                    <a:gd name="T44" fmla="*/ 39 w 188"/>
                    <a:gd name="T45" fmla="*/ 263 h 214"/>
                    <a:gd name="T46" fmla="*/ 46 w 188"/>
                    <a:gd name="T47" fmla="*/ 300 h 214"/>
                    <a:gd name="T48" fmla="*/ 21 w 188"/>
                    <a:gd name="T49" fmla="*/ 316 h 214"/>
                    <a:gd name="T50" fmla="*/ 0 w 188"/>
                    <a:gd name="T51" fmla="*/ 338 h 214"/>
                    <a:gd name="T52" fmla="*/ 12 w 188"/>
                    <a:gd name="T53" fmla="*/ 297 h 214"/>
                    <a:gd name="T54" fmla="*/ 0 w 188"/>
                    <a:gd name="T55" fmla="*/ 259 h 214"/>
                    <a:gd name="T56" fmla="*/ 21 w 188"/>
                    <a:gd name="T57" fmla="*/ 240 h 214"/>
                    <a:gd name="T58" fmla="*/ 48 w 188"/>
                    <a:gd name="T59" fmla="*/ 211 h 214"/>
                    <a:gd name="T60" fmla="*/ 67 w 188"/>
                    <a:gd name="T61" fmla="*/ 186 h 214"/>
                    <a:gd name="T62" fmla="*/ 110 w 188"/>
                    <a:gd name="T63" fmla="*/ 184 h 214"/>
                    <a:gd name="T64" fmla="*/ 128 w 188"/>
                    <a:gd name="T65" fmla="*/ 177 h 214"/>
                    <a:gd name="T66" fmla="*/ 174 w 188"/>
                    <a:gd name="T67" fmla="*/ 123 h 214"/>
                    <a:gd name="T68" fmla="*/ 183 w 188"/>
                    <a:gd name="T69" fmla="*/ 146 h 214"/>
                    <a:gd name="T70" fmla="*/ 201 w 188"/>
                    <a:gd name="T71" fmla="*/ 121 h 214"/>
                    <a:gd name="T72" fmla="*/ 228 w 188"/>
                    <a:gd name="T73" fmla="*/ 85 h 214"/>
                    <a:gd name="T74" fmla="*/ 234 w 188"/>
                    <a:gd name="T75" fmla="*/ 67 h 214"/>
                    <a:gd name="T76" fmla="*/ 226 w 188"/>
                    <a:gd name="T77" fmla="*/ 60 h 214"/>
                    <a:gd name="T78" fmla="*/ 232 w 188"/>
                    <a:gd name="T79" fmla="*/ 50 h 214"/>
                    <a:gd name="T80" fmla="*/ 241 w 188"/>
                    <a:gd name="T81" fmla="*/ 38 h 214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3" name="Freeform 186"/>
                <p:cNvSpPr>
                  <a:spLocks/>
                </p:cNvSpPr>
                <p:nvPr userDrawn="1"/>
              </p:nvSpPr>
              <p:spPr bwMode="ltGray">
                <a:xfrm>
                  <a:off x="2592" y="1252"/>
                  <a:ext cx="16" cy="16"/>
                </a:xfrm>
                <a:custGeom>
                  <a:avLst/>
                  <a:gdLst>
                    <a:gd name="T0" fmla="*/ 0 w 13"/>
                    <a:gd name="T1" fmla="*/ 14 h 13"/>
                    <a:gd name="T2" fmla="*/ 6 w 13"/>
                    <a:gd name="T3" fmla="*/ 20 h 13"/>
                    <a:gd name="T4" fmla="*/ 0 w 13"/>
                    <a:gd name="T5" fmla="*/ 14 h 13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4" name="Freeform 187"/>
                <p:cNvSpPr>
                  <a:spLocks/>
                </p:cNvSpPr>
                <p:nvPr userDrawn="1"/>
              </p:nvSpPr>
              <p:spPr bwMode="ltGray">
                <a:xfrm>
                  <a:off x="1294" y="1437"/>
                  <a:ext cx="1003" cy="709"/>
                </a:xfrm>
                <a:custGeom>
                  <a:avLst/>
                  <a:gdLst>
                    <a:gd name="T0" fmla="*/ 1239 w 812"/>
                    <a:gd name="T1" fmla="*/ 41 h 564"/>
                    <a:gd name="T2" fmla="*/ 1187 w 812"/>
                    <a:gd name="T3" fmla="*/ 123 h 564"/>
                    <a:gd name="T4" fmla="*/ 1141 w 812"/>
                    <a:gd name="T5" fmla="*/ 192 h 564"/>
                    <a:gd name="T6" fmla="*/ 1102 w 812"/>
                    <a:gd name="T7" fmla="*/ 225 h 564"/>
                    <a:gd name="T8" fmla="*/ 967 w 812"/>
                    <a:gd name="T9" fmla="*/ 284 h 564"/>
                    <a:gd name="T10" fmla="*/ 965 w 812"/>
                    <a:gd name="T11" fmla="*/ 332 h 564"/>
                    <a:gd name="T12" fmla="*/ 921 w 812"/>
                    <a:gd name="T13" fmla="*/ 363 h 564"/>
                    <a:gd name="T14" fmla="*/ 946 w 812"/>
                    <a:gd name="T15" fmla="*/ 282 h 564"/>
                    <a:gd name="T16" fmla="*/ 878 w 812"/>
                    <a:gd name="T17" fmla="*/ 297 h 564"/>
                    <a:gd name="T18" fmla="*/ 849 w 812"/>
                    <a:gd name="T19" fmla="*/ 344 h 564"/>
                    <a:gd name="T20" fmla="*/ 909 w 812"/>
                    <a:gd name="T21" fmla="*/ 442 h 564"/>
                    <a:gd name="T22" fmla="*/ 907 w 812"/>
                    <a:gd name="T23" fmla="*/ 582 h 564"/>
                    <a:gd name="T24" fmla="*/ 826 w 812"/>
                    <a:gd name="T25" fmla="*/ 641 h 564"/>
                    <a:gd name="T26" fmla="*/ 797 w 812"/>
                    <a:gd name="T27" fmla="*/ 610 h 564"/>
                    <a:gd name="T28" fmla="*/ 735 w 812"/>
                    <a:gd name="T29" fmla="*/ 549 h 564"/>
                    <a:gd name="T30" fmla="*/ 705 w 812"/>
                    <a:gd name="T31" fmla="*/ 549 h 564"/>
                    <a:gd name="T32" fmla="*/ 687 w 812"/>
                    <a:gd name="T33" fmla="*/ 622 h 564"/>
                    <a:gd name="T34" fmla="*/ 763 w 812"/>
                    <a:gd name="T35" fmla="*/ 733 h 564"/>
                    <a:gd name="T36" fmla="*/ 778 w 812"/>
                    <a:gd name="T37" fmla="*/ 828 h 564"/>
                    <a:gd name="T38" fmla="*/ 803 w 812"/>
                    <a:gd name="T39" fmla="*/ 885 h 564"/>
                    <a:gd name="T40" fmla="*/ 751 w 812"/>
                    <a:gd name="T41" fmla="*/ 860 h 564"/>
                    <a:gd name="T42" fmla="*/ 718 w 812"/>
                    <a:gd name="T43" fmla="*/ 818 h 564"/>
                    <a:gd name="T44" fmla="*/ 644 w 812"/>
                    <a:gd name="T45" fmla="*/ 670 h 564"/>
                    <a:gd name="T46" fmla="*/ 650 w 812"/>
                    <a:gd name="T47" fmla="*/ 490 h 564"/>
                    <a:gd name="T48" fmla="*/ 644 w 812"/>
                    <a:gd name="T49" fmla="*/ 424 h 564"/>
                    <a:gd name="T50" fmla="*/ 629 w 812"/>
                    <a:gd name="T51" fmla="*/ 436 h 564"/>
                    <a:gd name="T52" fmla="*/ 589 w 812"/>
                    <a:gd name="T53" fmla="*/ 420 h 564"/>
                    <a:gd name="T54" fmla="*/ 550 w 812"/>
                    <a:gd name="T55" fmla="*/ 269 h 564"/>
                    <a:gd name="T56" fmla="*/ 504 w 812"/>
                    <a:gd name="T57" fmla="*/ 263 h 564"/>
                    <a:gd name="T58" fmla="*/ 440 w 812"/>
                    <a:gd name="T59" fmla="*/ 272 h 564"/>
                    <a:gd name="T60" fmla="*/ 369 w 812"/>
                    <a:gd name="T61" fmla="*/ 367 h 564"/>
                    <a:gd name="T62" fmla="*/ 299 w 812"/>
                    <a:gd name="T63" fmla="*/ 424 h 564"/>
                    <a:gd name="T64" fmla="*/ 280 w 812"/>
                    <a:gd name="T65" fmla="*/ 432 h 564"/>
                    <a:gd name="T66" fmla="*/ 245 w 812"/>
                    <a:gd name="T67" fmla="*/ 518 h 564"/>
                    <a:gd name="T68" fmla="*/ 232 w 812"/>
                    <a:gd name="T69" fmla="*/ 559 h 564"/>
                    <a:gd name="T70" fmla="*/ 195 w 812"/>
                    <a:gd name="T71" fmla="*/ 639 h 564"/>
                    <a:gd name="T72" fmla="*/ 143 w 812"/>
                    <a:gd name="T73" fmla="*/ 620 h 564"/>
                    <a:gd name="T74" fmla="*/ 101 w 812"/>
                    <a:gd name="T75" fmla="*/ 407 h 564"/>
                    <a:gd name="T76" fmla="*/ 110 w 812"/>
                    <a:gd name="T77" fmla="*/ 246 h 564"/>
                    <a:gd name="T78" fmla="*/ 67 w 812"/>
                    <a:gd name="T79" fmla="*/ 284 h 564"/>
                    <a:gd name="T80" fmla="*/ 31 w 812"/>
                    <a:gd name="T81" fmla="*/ 238 h 564"/>
                    <a:gd name="T82" fmla="*/ 37 w 812"/>
                    <a:gd name="T83" fmla="*/ 217 h 564"/>
                    <a:gd name="T84" fmla="*/ 0 w 812"/>
                    <a:gd name="T85" fmla="*/ 146 h 564"/>
                    <a:gd name="T86" fmla="*/ 1218 w 812"/>
                    <a:gd name="T87" fmla="*/ 10 h 56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5" name="Freeform 188"/>
                <p:cNvSpPr>
                  <a:spLocks/>
                </p:cNvSpPr>
                <p:nvPr userDrawn="1"/>
              </p:nvSpPr>
              <p:spPr bwMode="ltGray">
                <a:xfrm>
                  <a:off x="1470" y="1926"/>
                  <a:ext cx="54" cy="107"/>
                </a:xfrm>
                <a:custGeom>
                  <a:avLst/>
                  <a:gdLst>
                    <a:gd name="T0" fmla="*/ 11 w 43"/>
                    <a:gd name="T1" fmla="*/ 18 h 85"/>
                    <a:gd name="T2" fmla="*/ 26 w 43"/>
                    <a:gd name="T3" fmla="*/ 5 h 85"/>
                    <a:gd name="T4" fmla="*/ 58 w 43"/>
                    <a:gd name="T5" fmla="*/ 53 h 85"/>
                    <a:gd name="T6" fmla="*/ 30 w 43"/>
                    <a:gd name="T7" fmla="*/ 135 h 85"/>
                    <a:gd name="T8" fmla="*/ 1 w 43"/>
                    <a:gd name="T9" fmla="*/ 110 h 85"/>
                    <a:gd name="T10" fmla="*/ 11 w 43"/>
                    <a:gd name="T11" fmla="*/ 18 h 8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6" name="Freeform 189"/>
                <p:cNvSpPr>
                  <a:spLocks/>
                </p:cNvSpPr>
                <p:nvPr userDrawn="1"/>
              </p:nvSpPr>
              <p:spPr bwMode="ltGray">
                <a:xfrm>
                  <a:off x="2239" y="1555"/>
                  <a:ext cx="55" cy="93"/>
                </a:xfrm>
                <a:custGeom>
                  <a:avLst/>
                  <a:gdLst>
                    <a:gd name="T0" fmla="*/ 20 w 44"/>
                    <a:gd name="T1" fmla="*/ 44 h 74"/>
                    <a:gd name="T2" fmla="*/ 45 w 44"/>
                    <a:gd name="T3" fmla="*/ 4 h 74"/>
                    <a:gd name="T4" fmla="*/ 68 w 44"/>
                    <a:gd name="T5" fmla="*/ 6 h 74"/>
                    <a:gd name="T6" fmla="*/ 61 w 44"/>
                    <a:gd name="T7" fmla="*/ 41 h 74"/>
                    <a:gd name="T8" fmla="*/ 20 w 44"/>
                    <a:gd name="T9" fmla="*/ 117 h 74"/>
                    <a:gd name="T10" fmla="*/ 11 w 44"/>
                    <a:gd name="T11" fmla="*/ 94 h 74"/>
                    <a:gd name="T12" fmla="*/ 5 w 44"/>
                    <a:gd name="T13" fmla="*/ 57 h 74"/>
                    <a:gd name="T14" fmla="*/ 20 w 44"/>
                    <a:gd name="T15" fmla="*/ 44 h 7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7" name="Freeform 190"/>
                <p:cNvSpPr>
                  <a:spLocks/>
                </p:cNvSpPr>
                <p:nvPr userDrawn="1"/>
              </p:nvSpPr>
              <p:spPr bwMode="ltGray">
                <a:xfrm>
                  <a:off x="2388" y="1512"/>
                  <a:ext cx="24" cy="38"/>
                </a:xfrm>
                <a:custGeom>
                  <a:avLst/>
                  <a:gdLst>
                    <a:gd name="T0" fmla="*/ 10 w 20"/>
                    <a:gd name="T1" fmla="*/ 25 h 30"/>
                    <a:gd name="T2" fmla="*/ 7 w 20"/>
                    <a:gd name="T3" fmla="*/ 48 h 30"/>
                    <a:gd name="T4" fmla="*/ 10 w 20"/>
                    <a:gd name="T5" fmla="*/ 2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8" name="Freeform 191"/>
                <p:cNvSpPr>
                  <a:spLocks/>
                </p:cNvSpPr>
                <p:nvPr userDrawn="1"/>
              </p:nvSpPr>
              <p:spPr bwMode="ltGray">
                <a:xfrm>
                  <a:off x="-306" y="1167"/>
                  <a:ext cx="1255" cy="1752"/>
                </a:xfrm>
                <a:custGeom>
                  <a:avLst/>
                  <a:gdLst>
                    <a:gd name="T0" fmla="*/ 1229 w 1015"/>
                    <a:gd name="T1" fmla="*/ 1907 h 1392"/>
                    <a:gd name="T2" fmla="*/ 1278 w 1015"/>
                    <a:gd name="T3" fmla="*/ 2059 h 1392"/>
                    <a:gd name="T4" fmla="*/ 1254 w 1015"/>
                    <a:gd name="T5" fmla="*/ 2155 h 1392"/>
                    <a:gd name="T6" fmla="*/ 1094 w 1015"/>
                    <a:gd name="T7" fmla="*/ 1395 h 1392"/>
                    <a:gd name="T8" fmla="*/ 1107 w 1015"/>
                    <a:gd name="T9" fmla="*/ 1356 h 1392"/>
                    <a:gd name="T10" fmla="*/ 1138 w 1015"/>
                    <a:gd name="T11" fmla="*/ 1242 h 1392"/>
                    <a:gd name="T12" fmla="*/ 704 w 1015"/>
                    <a:gd name="T13" fmla="*/ 862 h 1392"/>
                    <a:gd name="T14" fmla="*/ 642 w 1015"/>
                    <a:gd name="T15" fmla="*/ 1040 h 1392"/>
                    <a:gd name="T16" fmla="*/ 679 w 1015"/>
                    <a:gd name="T17" fmla="*/ 1844 h 1392"/>
                    <a:gd name="T18" fmla="*/ 679 w 1015"/>
                    <a:gd name="T19" fmla="*/ 1710 h 1392"/>
                    <a:gd name="T20" fmla="*/ 691 w 1015"/>
                    <a:gd name="T21" fmla="*/ 1610 h 1392"/>
                    <a:gd name="T22" fmla="*/ 575 w 1015"/>
                    <a:gd name="T23" fmla="*/ 1356 h 1392"/>
                    <a:gd name="T24" fmla="*/ 538 w 1015"/>
                    <a:gd name="T25" fmla="*/ 1299 h 1392"/>
                    <a:gd name="T26" fmla="*/ 569 w 1015"/>
                    <a:gd name="T27" fmla="*/ 1205 h 1392"/>
                    <a:gd name="T28" fmla="*/ 575 w 1015"/>
                    <a:gd name="T29" fmla="*/ 1147 h 1392"/>
                    <a:gd name="T30" fmla="*/ 471 w 1015"/>
                    <a:gd name="T31" fmla="*/ 1096 h 1392"/>
                    <a:gd name="T32" fmla="*/ 355 w 1015"/>
                    <a:gd name="T33" fmla="*/ 1059 h 1392"/>
                    <a:gd name="T34" fmla="*/ 324 w 1015"/>
                    <a:gd name="T35" fmla="*/ 1084 h 1392"/>
                    <a:gd name="T36" fmla="*/ 214 w 1015"/>
                    <a:gd name="T37" fmla="*/ 1084 h 1392"/>
                    <a:gd name="T38" fmla="*/ 79 w 1015"/>
                    <a:gd name="T39" fmla="*/ 1014 h 1392"/>
                    <a:gd name="T40" fmla="*/ 43 w 1015"/>
                    <a:gd name="T41" fmla="*/ 900 h 1392"/>
                    <a:gd name="T42" fmla="*/ 12 w 1015"/>
                    <a:gd name="T43" fmla="*/ 831 h 1392"/>
                    <a:gd name="T44" fmla="*/ 31 w 1015"/>
                    <a:gd name="T45" fmla="*/ 729 h 1392"/>
                    <a:gd name="T46" fmla="*/ 67 w 1015"/>
                    <a:gd name="T47" fmla="*/ 602 h 1392"/>
                    <a:gd name="T48" fmla="*/ 98 w 1015"/>
                    <a:gd name="T49" fmla="*/ 507 h 1392"/>
                    <a:gd name="T50" fmla="*/ 153 w 1015"/>
                    <a:gd name="T51" fmla="*/ 405 h 1392"/>
                    <a:gd name="T52" fmla="*/ 257 w 1015"/>
                    <a:gd name="T53" fmla="*/ 298 h 1392"/>
                    <a:gd name="T54" fmla="*/ 428 w 1015"/>
                    <a:gd name="T55" fmla="*/ 140 h 1392"/>
                    <a:gd name="T56" fmla="*/ 519 w 1015"/>
                    <a:gd name="T57" fmla="*/ 76 h 1392"/>
                    <a:gd name="T58" fmla="*/ 728 w 1015"/>
                    <a:gd name="T59" fmla="*/ 13 h 1392"/>
                    <a:gd name="T60" fmla="*/ 868 w 1015"/>
                    <a:gd name="T61" fmla="*/ 13 h 1392"/>
                    <a:gd name="T62" fmla="*/ 911 w 1015"/>
                    <a:gd name="T63" fmla="*/ 88 h 1392"/>
                    <a:gd name="T64" fmla="*/ 936 w 1015"/>
                    <a:gd name="T65" fmla="*/ 165 h 1392"/>
                    <a:gd name="T66" fmla="*/ 1065 w 1015"/>
                    <a:gd name="T67" fmla="*/ 171 h 1392"/>
                    <a:gd name="T68" fmla="*/ 1186 w 1015"/>
                    <a:gd name="T69" fmla="*/ 240 h 1392"/>
                    <a:gd name="T70" fmla="*/ 1278 w 1015"/>
                    <a:gd name="T71" fmla="*/ 253 h 1392"/>
                    <a:gd name="T72" fmla="*/ 1260 w 1015"/>
                    <a:gd name="T73" fmla="*/ 330 h 1392"/>
                    <a:gd name="T74" fmla="*/ 1278 w 1015"/>
                    <a:gd name="T75" fmla="*/ 660 h 1392"/>
                    <a:gd name="T76" fmla="*/ 1308 w 1015"/>
                    <a:gd name="T77" fmla="*/ 779 h 1392"/>
                    <a:gd name="T78" fmla="*/ 1407 w 1015"/>
                    <a:gd name="T79" fmla="*/ 931 h 1392"/>
                    <a:gd name="T80" fmla="*/ 1528 w 1015"/>
                    <a:gd name="T81" fmla="*/ 881 h 1392"/>
                    <a:gd name="T82" fmla="*/ 1528 w 1015"/>
                    <a:gd name="T83" fmla="*/ 982 h 1392"/>
                    <a:gd name="T84" fmla="*/ 1412 w 1015"/>
                    <a:gd name="T85" fmla="*/ 1184 h 1392"/>
                    <a:gd name="T86" fmla="*/ 1291 w 1015"/>
                    <a:gd name="T87" fmla="*/ 1318 h 1392"/>
                    <a:gd name="T88" fmla="*/ 1254 w 1015"/>
                    <a:gd name="T89" fmla="*/ 1489 h 1392"/>
                    <a:gd name="T90" fmla="*/ 1308 w 1015"/>
                    <a:gd name="T91" fmla="*/ 1648 h 1392"/>
                    <a:gd name="T92" fmla="*/ 1327 w 1015"/>
                    <a:gd name="T93" fmla="*/ 1704 h 1392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</a:gdLst>
                  <a:ahLst/>
                  <a:cxnLst>
                    <a:cxn ang="T94">
                      <a:pos x="T0" y="T1"/>
                    </a:cxn>
                    <a:cxn ang="T95">
                      <a:pos x="T2" y="T3"/>
                    </a:cxn>
                    <a:cxn ang="T96">
                      <a:pos x="T4" y="T5"/>
                    </a:cxn>
                    <a:cxn ang="T97">
                      <a:pos x="T6" y="T7"/>
                    </a:cxn>
                    <a:cxn ang="T98">
                      <a:pos x="T8" y="T9"/>
                    </a:cxn>
                    <a:cxn ang="T99">
                      <a:pos x="T10" y="T11"/>
                    </a:cxn>
                    <a:cxn ang="T100">
                      <a:pos x="T12" y="T13"/>
                    </a:cxn>
                    <a:cxn ang="T101">
                      <a:pos x="T14" y="T15"/>
                    </a:cxn>
                    <a:cxn ang="T102">
                      <a:pos x="T16" y="T17"/>
                    </a:cxn>
                    <a:cxn ang="T103">
                      <a:pos x="T18" y="T19"/>
                    </a:cxn>
                    <a:cxn ang="T104">
                      <a:pos x="T20" y="T21"/>
                    </a:cxn>
                    <a:cxn ang="T105">
                      <a:pos x="T22" y="T23"/>
                    </a:cxn>
                    <a:cxn ang="T106">
                      <a:pos x="T24" y="T25"/>
                    </a:cxn>
                    <a:cxn ang="T107">
                      <a:pos x="T26" y="T27"/>
                    </a:cxn>
                    <a:cxn ang="T108">
                      <a:pos x="T28" y="T29"/>
                    </a:cxn>
                    <a:cxn ang="T109">
                      <a:pos x="T30" y="T31"/>
                    </a:cxn>
                    <a:cxn ang="T110">
                      <a:pos x="T32" y="T33"/>
                    </a:cxn>
                    <a:cxn ang="T111">
                      <a:pos x="T34" y="T35"/>
                    </a:cxn>
                    <a:cxn ang="T112">
                      <a:pos x="T36" y="T37"/>
                    </a:cxn>
                    <a:cxn ang="T113">
                      <a:pos x="T38" y="T39"/>
                    </a:cxn>
                    <a:cxn ang="T114">
                      <a:pos x="T40" y="T41"/>
                    </a:cxn>
                    <a:cxn ang="T115">
                      <a:pos x="T42" y="T43"/>
                    </a:cxn>
                    <a:cxn ang="T116">
                      <a:pos x="T44" y="T45"/>
                    </a:cxn>
                    <a:cxn ang="T117">
                      <a:pos x="T46" y="T47"/>
                    </a:cxn>
                    <a:cxn ang="T118">
                      <a:pos x="T48" y="T49"/>
                    </a:cxn>
                    <a:cxn ang="T119">
                      <a:pos x="T50" y="T51"/>
                    </a:cxn>
                    <a:cxn ang="T120">
                      <a:pos x="T52" y="T53"/>
                    </a:cxn>
                    <a:cxn ang="T121">
                      <a:pos x="T54" y="T55"/>
                    </a:cxn>
                    <a:cxn ang="T122">
                      <a:pos x="T56" y="T57"/>
                    </a:cxn>
                    <a:cxn ang="T123">
                      <a:pos x="T58" y="T59"/>
                    </a:cxn>
                    <a:cxn ang="T124">
                      <a:pos x="T60" y="T61"/>
                    </a:cxn>
                    <a:cxn ang="T125">
                      <a:pos x="T62" y="T63"/>
                    </a:cxn>
                    <a:cxn ang="T126">
                      <a:pos x="T64" y="T65"/>
                    </a:cxn>
                    <a:cxn ang="T127">
                      <a:pos x="T66" y="T67"/>
                    </a:cxn>
                    <a:cxn ang="T128">
                      <a:pos x="T68" y="T69"/>
                    </a:cxn>
                    <a:cxn ang="T129">
                      <a:pos x="T70" y="T71"/>
                    </a:cxn>
                    <a:cxn ang="T130">
                      <a:pos x="T72" y="T73"/>
                    </a:cxn>
                    <a:cxn ang="T131">
                      <a:pos x="T74" y="T75"/>
                    </a:cxn>
                    <a:cxn ang="T132">
                      <a:pos x="T76" y="T77"/>
                    </a:cxn>
                    <a:cxn ang="T133">
                      <a:pos x="T78" y="T79"/>
                    </a:cxn>
                    <a:cxn ang="T134">
                      <a:pos x="T80" y="T81"/>
                    </a:cxn>
                    <a:cxn ang="T135">
                      <a:pos x="T82" y="T83"/>
                    </a:cxn>
                    <a:cxn ang="T136">
                      <a:pos x="T84" y="T85"/>
                    </a:cxn>
                    <a:cxn ang="T137">
                      <a:pos x="T86" y="T87"/>
                    </a:cxn>
                    <a:cxn ang="T138">
                      <a:pos x="T88" y="T89"/>
                    </a:cxn>
                    <a:cxn ang="T139">
                      <a:pos x="T90" y="T91"/>
                    </a:cxn>
                    <a:cxn ang="T140">
                      <a:pos x="T92" y="T93"/>
                    </a:cxn>
                  </a:cxnLst>
                  <a:rect l="0" t="0" r="r" b="b"/>
                  <a:pathLst>
                    <a:path w="1015" h="1392">
                      <a:moveTo>
                        <a:pt x="824" y="1168"/>
                      </a:moveTo>
                      <a:lnTo>
                        <a:pt x="804" y="1204"/>
                      </a:lnTo>
                      <a:lnTo>
                        <a:pt x="816" y="1252"/>
                      </a:lnTo>
                      <a:lnTo>
                        <a:pt x="836" y="1300"/>
                      </a:lnTo>
                      <a:lnTo>
                        <a:pt x="816" y="1324"/>
                      </a:lnTo>
                      <a:lnTo>
                        <a:pt x="820" y="1360"/>
                      </a:lnTo>
                      <a:lnTo>
                        <a:pt x="820" y="1392"/>
                      </a:lnTo>
                      <a:lnTo>
                        <a:pt x="716" y="880"/>
                      </a:lnTo>
                      <a:lnTo>
                        <a:pt x="704" y="852"/>
                      </a:lnTo>
                      <a:lnTo>
                        <a:pt x="724" y="856"/>
                      </a:lnTo>
                      <a:lnTo>
                        <a:pt x="736" y="836"/>
                      </a:lnTo>
                      <a:lnTo>
                        <a:pt x="744" y="784"/>
                      </a:lnTo>
                      <a:lnTo>
                        <a:pt x="744" y="704"/>
                      </a:lnTo>
                      <a:lnTo>
                        <a:pt x="460" y="544"/>
                      </a:lnTo>
                      <a:lnTo>
                        <a:pt x="440" y="584"/>
                      </a:lnTo>
                      <a:lnTo>
                        <a:pt x="420" y="656"/>
                      </a:lnTo>
                      <a:lnTo>
                        <a:pt x="608" y="1168"/>
                      </a:lnTo>
                      <a:lnTo>
                        <a:pt x="444" y="1164"/>
                      </a:lnTo>
                      <a:lnTo>
                        <a:pt x="444" y="1112"/>
                      </a:lnTo>
                      <a:lnTo>
                        <a:pt x="444" y="1080"/>
                      </a:lnTo>
                      <a:lnTo>
                        <a:pt x="452" y="1048"/>
                      </a:lnTo>
                      <a:lnTo>
                        <a:pt x="452" y="1016"/>
                      </a:lnTo>
                      <a:cubicBezTo>
                        <a:pt x="423" y="987"/>
                        <a:pt x="441" y="967"/>
                        <a:pt x="420" y="936"/>
                      </a:cubicBezTo>
                      <a:cubicBezTo>
                        <a:pt x="411" y="901"/>
                        <a:pt x="397" y="887"/>
                        <a:pt x="376" y="856"/>
                      </a:cubicBezTo>
                      <a:cubicBezTo>
                        <a:pt x="371" y="848"/>
                        <a:pt x="365" y="840"/>
                        <a:pt x="360" y="832"/>
                      </a:cubicBezTo>
                      <a:lnTo>
                        <a:pt x="352" y="820"/>
                      </a:lnTo>
                      <a:cubicBezTo>
                        <a:pt x="352" y="820"/>
                        <a:pt x="364" y="784"/>
                        <a:pt x="364" y="784"/>
                      </a:cubicBezTo>
                      <a:cubicBezTo>
                        <a:pt x="367" y="776"/>
                        <a:pt x="372" y="760"/>
                        <a:pt x="372" y="760"/>
                      </a:cubicBezTo>
                      <a:cubicBezTo>
                        <a:pt x="371" y="756"/>
                        <a:pt x="368" y="752"/>
                        <a:pt x="368" y="748"/>
                      </a:cubicBezTo>
                      <a:cubicBezTo>
                        <a:pt x="369" y="740"/>
                        <a:pt x="376" y="724"/>
                        <a:pt x="376" y="724"/>
                      </a:cubicBezTo>
                      <a:cubicBezTo>
                        <a:pt x="361" y="701"/>
                        <a:pt x="352" y="704"/>
                        <a:pt x="328" y="712"/>
                      </a:cubicBezTo>
                      <a:cubicBezTo>
                        <a:pt x="323" y="704"/>
                        <a:pt x="313" y="700"/>
                        <a:pt x="308" y="692"/>
                      </a:cubicBezTo>
                      <a:cubicBezTo>
                        <a:pt x="275" y="640"/>
                        <a:pt x="321" y="689"/>
                        <a:pt x="288" y="656"/>
                      </a:cubicBezTo>
                      <a:cubicBezTo>
                        <a:pt x="248" y="661"/>
                        <a:pt x="266" y="657"/>
                        <a:pt x="232" y="668"/>
                      </a:cubicBezTo>
                      <a:cubicBezTo>
                        <a:pt x="228" y="669"/>
                        <a:pt x="220" y="672"/>
                        <a:pt x="220" y="672"/>
                      </a:cubicBezTo>
                      <a:cubicBezTo>
                        <a:pt x="217" y="676"/>
                        <a:pt x="216" y="681"/>
                        <a:pt x="212" y="684"/>
                      </a:cubicBezTo>
                      <a:cubicBezTo>
                        <a:pt x="205" y="688"/>
                        <a:pt x="188" y="692"/>
                        <a:pt x="188" y="692"/>
                      </a:cubicBezTo>
                      <a:cubicBezTo>
                        <a:pt x="157" y="671"/>
                        <a:pt x="173" y="673"/>
                        <a:pt x="140" y="684"/>
                      </a:cubicBezTo>
                      <a:cubicBezTo>
                        <a:pt x="132" y="687"/>
                        <a:pt x="116" y="692"/>
                        <a:pt x="116" y="692"/>
                      </a:cubicBezTo>
                      <a:cubicBezTo>
                        <a:pt x="93" y="727"/>
                        <a:pt x="68" y="656"/>
                        <a:pt x="52" y="640"/>
                      </a:cubicBezTo>
                      <a:cubicBezTo>
                        <a:pt x="47" y="625"/>
                        <a:pt x="35" y="607"/>
                        <a:pt x="32" y="592"/>
                      </a:cubicBezTo>
                      <a:cubicBezTo>
                        <a:pt x="30" y="584"/>
                        <a:pt x="32" y="575"/>
                        <a:pt x="28" y="568"/>
                      </a:cubicBezTo>
                      <a:cubicBezTo>
                        <a:pt x="26" y="564"/>
                        <a:pt x="20" y="563"/>
                        <a:pt x="16" y="560"/>
                      </a:cubicBezTo>
                      <a:cubicBezTo>
                        <a:pt x="5" y="526"/>
                        <a:pt x="22" y="580"/>
                        <a:pt x="8" y="524"/>
                      </a:cubicBezTo>
                      <a:cubicBezTo>
                        <a:pt x="6" y="516"/>
                        <a:pt x="0" y="500"/>
                        <a:pt x="0" y="500"/>
                      </a:cubicBezTo>
                      <a:cubicBezTo>
                        <a:pt x="4" y="480"/>
                        <a:pt x="3" y="471"/>
                        <a:pt x="20" y="460"/>
                      </a:cubicBezTo>
                      <a:cubicBezTo>
                        <a:pt x="30" y="420"/>
                        <a:pt x="25" y="438"/>
                        <a:pt x="36" y="404"/>
                      </a:cubicBezTo>
                      <a:cubicBezTo>
                        <a:pt x="39" y="396"/>
                        <a:pt x="44" y="380"/>
                        <a:pt x="44" y="380"/>
                      </a:cubicBezTo>
                      <a:cubicBezTo>
                        <a:pt x="39" y="365"/>
                        <a:pt x="36" y="363"/>
                        <a:pt x="48" y="344"/>
                      </a:cubicBezTo>
                      <a:cubicBezTo>
                        <a:pt x="53" y="336"/>
                        <a:pt x="64" y="320"/>
                        <a:pt x="64" y="320"/>
                      </a:cubicBezTo>
                      <a:cubicBezTo>
                        <a:pt x="55" y="294"/>
                        <a:pt x="53" y="290"/>
                        <a:pt x="76" y="272"/>
                      </a:cubicBezTo>
                      <a:cubicBezTo>
                        <a:pt x="84" y="266"/>
                        <a:pt x="100" y="256"/>
                        <a:pt x="100" y="256"/>
                      </a:cubicBezTo>
                      <a:cubicBezTo>
                        <a:pt x="108" y="245"/>
                        <a:pt x="112" y="231"/>
                        <a:pt x="120" y="220"/>
                      </a:cubicBezTo>
                      <a:cubicBezTo>
                        <a:pt x="132" y="203"/>
                        <a:pt x="152" y="199"/>
                        <a:pt x="168" y="188"/>
                      </a:cubicBezTo>
                      <a:cubicBezTo>
                        <a:pt x="186" y="162"/>
                        <a:pt x="222" y="145"/>
                        <a:pt x="248" y="128"/>
                      </a:cubicBezTo>
                      <a:cubicBezTo>
                        <a:pt x="259" y="111"/>
                        <a:pt x="260" y="95"/>
                        <a:pt x="280" y="88"/>
                      </a:cubicBezTo>
                      <a:cubicBezTo>
                        <a:pt x="294" y="74"/>
                        <a:pt x="310" y="68"/>
                        <a:pt x="328" y="56"/>
                      </a:cubicBezTo>
                      <a:cubicBezTo>
                        <a:pt x="332" y="53"/>
                        <a:pt x="340" y="48"/>
                        <a:pt x="340" y="48"/>
                      </a:cubicBezTo>
                      <a:cubicBezTo>
                        <a:pt x="352" y="30"/>
                        <a:pt x="364" y="19"/>
                        <a:pt x="384" y="12"/>
                      </a:cubicBezTo>
                      <a:cubicBezTo>
                        <a:pt x="400" y="59"/>
                        <a:pt x="448" y="11"/>
                        <a:pt x="476" y="8"/>
                      </a:cubicBezTo>
                      <a:cubicBezTo>
                        <a:pt x="497" y="6"/>
                        <a:pt x="519" y="5"/>
                        <a:pt x="540" y="4"/>
                      </a:cubicBezTo>
                      <a:cubicBezTo>
                        <a:pt x="549" y="5"/>
                        <a:pt x="559" y="9"/>
                        <a:pt x="568" y="8"/>
                      </a:cubicBezTo>
                      <a:cubicBezTo>
                        <a:pt x="576" y="7"/>
                        <a:pt x="592" y="0"/>
                        <a:pt x="592" y="0"/>
                      </a:cubicBezTo>
                      <a:cubicBezTo>
                        <a:pt x="617" y="16"/>
                        <a:pt x="604" y="31"/>
                        <a:pt x="596" y="56"/>
                      </a:cubicBezTo>
                      <a:cubicBezTo>
                        <a:pt x="593" y="64"/>
                        <a:pt x="572" y="64"/>
                        <a:pt x="572" y="64"/>
                      </a:cubicBezTo>
                      <a:cubicBezTo>
                        <a:pt x="564" y="89"/>
                        <a:pt x="592" y="97"/>
                        <a:pt x="612" y="104"/>
                      </a:cubicBezTo>
                      <a:cubicBezTo>
                        <a:pt x="623" y="136"/>
                        <a:pt x="626" y="149"/>
                        <a:pt x="660" y="160"/>
                      </a:cubicBezTo>
                      <a:cubicBezTo>
                        <a:pt x="686" y="134"/>
                        <a:pt x="647" y="124"/>
                        <a:pt x="696" y="108"/>
                      </a:cubicBezTo>
                      <a:cubicBezTo>
                        <a:pt x="717" y="115"/>
                        <a:pt x="722" y="132"/>
                        <a:pt x="740" y="140"/>
                      </a:cubicBezTo>
                      <a:cubicBezTo>
                        <a:pt x="752" y="145"/>
                        <a:pt x="764" y="148"/>
                        <a:pt x="776" y="152"/>
                      </a:cubicBezTo>
                      <a:cubicBezTo>
                        <a:pt x="780" y="153"/>
                        <a:pt x="788" y="156"/>
                        <a:pt x="788" y="156"/>
                      </a:cubicBezTo>
                      <a:cubicBezTo>
                        <a:pt x="814" y="147"/>
                        <a:pt x="814" y="145"/>
                        <a:pt x="836" y="160"/>
                      </a:cubicBezTo>
                      <a:cubicBezTo>
                        <a:pt x="843" y="180"/>
                        <a:pt x="841" y="164"/>
                        <a:pt x="832" y="184"/>
                      </a:cubicBezTo>
                      <a:cubicBezTo>
                        <a:pt x="829" y="192"/>
                        <a:pt x="824" y="208"/>
                        <a:pt x="824" y="208"/>
                      </a:cubicBezTo>
                      <a:cubicBezTo>
                        <a:pt x="828" y="250"/>
                        <a:pt x="827" y="319"/>
                        <a:pt x="852" y="356"/>
                      </a:cubicBezTo>
                      <a:cubicBezTo>
                        <a:pt x="845" y="376"/>
                        <a:pt x="840" y="395"/>
                        <a:pt x="836" y="416"/>
                      </a:cubicBezTo>
                      <a:cubicBezTo>
                        <a:pt x="840" y="431"/>
                        <a:pt x="847" y="441"/>
                        <a:pt x="852" y="456"/>
                      </a:cubicBezTo>
                      <a:cubicBezTo>
                        <a:pt x="853" y="468"/>
                        <a:pt x="852" y="481"/>
                        <a:pt x="856" y="492"/>
                      </a:cubicBezTo>
                      <a:cubicBezTo>
                        <a:pt x="858" y="498"/>
                        <a:pt x="885" y="515"/>
                        <a:pt x="892" y="536"/>
                      </a:cubicBezTo>
                      <a:cubicBezTo>
                        <a:pt x="884" y="559"/>
                        <a:pt x="898" y="581"/>
                        <a:pt x="920" y="588"/>
                      </a:cubicBezTo>
                      <a:cubicBezTo>
                        <a:pt x="938" y="582"/>
                        <a:pt x="949" y="584"/>
                        <a:pt x="960" y="568"/>
                      </a:cubicBezTo>
                      <a:cubicBezTo>
                        <a:pt x="982" y="572"/>
                        <a:pt x="987" y="575"/>
                        <a:pt x="1000" y="556"/>
                      </a:cubicBezTo>
                      <a:cubicBezTo>
                        <a:pt x="1004" y="557"/>
                        <a:pt x="1011" y="556"/>
                        <a:pt x="1012" y="560"/>
                      </a:cubicBezTo>
                      <a:cubicBezTo>
                        <a:pt x="1015" y="571"/>
                        <a:pt x="1003" y="608"/>
                        <a:pt x="1000" y="620"/>
                      </a:cubicBezTo>
                      <a:cubicBezTo>
                        <a:pt x="994" y="645"/>
                        <a:pt x="999" y="619"/>
                        <a:pt x="988" y="644"/>
                      </a:cubicBezTo>
                      <a:cubicBezTo>
                        <a:pt x="971" y="683"/>
                        <a:pt x="962" y="723"/>
                        <a:pt x="924" y="748"/>
                      </a:cubicBezTo>
                      <a:cubicBezTo>
                        <a:pt x="914" y="762"/>
                        <a:pt x="906" y="763"/>
                        <a:pt x="892" y="772"/>
                      </a:cubicBezTo>
                      <a:cubicBezTo>
                        <a:pt x="878" y="793"/>
                        <a:pt x="862" y="814"/>
                        <a:pt x="844" y="832"/>
                      </a:cubicBezTo>
                      <a:cubicBezTo>
                        <a:pt x="834" y="861"/>
                        <a:pt x="826" y="891"/>
                        <a:pt x="816" y="920"/>
                      </a:cubicBezTo>
                      <a:cubicBezTo>
                        <a:pt x="817" y="927"/>
                        <a:pt x="818" y="933"/>
                        <a:pt x="820" y="940"/>
                      </a:cubicBezTo>
                      <a:cubicBezTo>
                        <a:pt x="822" y="948"/>
                        <a:pt x="828" y="964"/>
                        <a:pt x="828" y="964"/>
                      </a:cubicBezTo>
                      <a:cubicBezTo>
                        <a:pt x="832" y="993"/>
                        <a:pt x="835" y="1019"/>
                        <a:pt x="856" y="1040"/>
                      </a:cubicBezTo>
                      <a:cubicBezTo>
                        <a:pt x="859" y="1048"/>
                        <a:pt x="861" y="1056"/>
                        <a:pt x="864" y="1064"/>
                      </a:cubicBezTo>
                      <a:cubicBezTo>
                        <a:pt x="865" y="1068"/>
                        <a:pt x="868" y="1076"/>
                        <a:pt x="868" y="1076"/>
                      </a:cubicBezTo>
                      <a:cubicBezTo>
                        <a:pt x="865" y="1095"/>
                        <a:pt x="853" y="1168"/>
                        <a:pt x="824" y="11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19" name="Freeform 192"/>
                <p:cNvSpPr>
                  <a:spLocks/>
                </p:cNvSpPr>
                <p:nvPr userDrawn="1"/>
              </p:nvSpPr>
              <p:spPr bwMode="ltGray">
                <a:xfrm>
                  <a:off x="179" y="1668"/>
                  <a:ext cx="529" cy="1417"/>
                </a:xfrm>
                <a:custGeom>
                  <a:avLst/>
                  <a:gdLst>
                    <a:gd name="T0" fmla="*/ 79 w 428"/>
                    <a:gd name="T1" fmla="*/ 1207 h 1126"/>
                    <a:gd name="T2" fmla="*/ 183 w 428"/>
                    <a:gd name="T3" fmla="*/ 1378 h 1126"/>
                    <a:gd name="T4" fmla="*/ 208 w 428"/>
                    <a:gd name="T5" fmla="*/ 1422 h 1126"/>
                    <a:gd name="T6" fmla="*/ 257 w 428"/>
                    <a:gd name="T7" fmla="*/ 1524 h 1126"/>
                    <a:gd name="T8" fmla="*/ 299 w 428"/>
                    <a:gd name="T9" fmla="*/ 1581 h 1126"/>
                    <a:gd name="T10" fmla="*/ 336 w 428"/>
                    <a:gd name="T11" fmla="*/ 1606 h 1126"/>
                    <a:gd name="T12" fmla="*/ 397 w 428"/>
                    <a:gd name="T13" fmla="*/ 1662 h 1126"/>
                    <a:gd name="T14" fmla="*/ 434 w 428"/>
                    <a:gd name="T15" fmla="*/ 1720 h 1126"/>
                    <a:gd name="T16" fmla="*/ 440 w 428"/>
                    <a:gd name="T17" fmla="*/ 1758 h 1126"/>
                    <a:gd name="T18" fmla="*/ 477 w 428"/>
                    <a:gd name="T19" fmla="*/ 1783 h 1126"/>
                    <a:gd name="T20" fmla="*/ 629 w 428"/>
                    <a:gd name="T21" fmla="*/ 1720 h 1126"/>
                    <a:gd name="T22" fmla="*/ 654 w 428"/>
                    <a:gd name="T23" fmla="*/ 1637 h 1126"/>
                    <a:gd name="T24" fmla="*/ 648 w 428"/>
                    <a:gd name="T25" fmla="*/ 1587 h 1126"/>
                    <a:gd name="T26" fmla="*/ 648 w 428"/>
                    <a:gd name="T27" fmla="*/ 1485 h 1126"/>
                    <a:gd name="T28" fmla="*/ 635 w 428"/>
                    <a:gd name="T29" fmla="*/ 1391 h 1126"/>
                    <a:gd name="T30" fmla="*/ 611 w 428"/>
                    <a:gd name="T31" fmla="*/ 1105 h 1126"/>
                    <a:gd name="T32" fmla="*/ 531 w 428"/>
                    <a:gd name="T33" fmla="*/ 902 h 1126"/>
                    <a:gd name="T34" fmla="*/ 494 w 428"/>
                    <a:gd name="T35" fmla="*/ 865 h 1126"/>
                    <a:gd name="T36" fmla="*/ 489 w 428"/>
                    <a:gd name="T37" fmla="*/ 808 h 1126"/>
                    <a:gd name="T38" fmla="*/ 477 w 428"/>
                    <a:gd name="T39" fmla="*/ 764 h 1126"/>
                    <a:gd name="T40" fmla="*/ 477 w 428"/>
                    <a:gd name="T41" fmla="*/ 687 h 1126"/>
                    <a:gd name="T42" fmla="*/ 471 w 428"/>
                    <a:gd name="T43" fmla="*/ 643 h 1126"/>
                    <a:gd name="T44" fmla="*/ 519 w 428"/>
                    <a:gd name="T45" fmla="*/ 605 h 1126"/>
                    <a:gd name="T46" fmla="*/ 587 w 428"/>
                    <a:gd name="T47" fmla="*/ 593 h 1126"/>
                    <a:gd name="T48" fmla="*/ 587 w 428"/>
                    <a:gd name="T49" fmla="*/ 409 h 1126"/>
                    <a:gd name="T50" fmla="*/ 122 w 428"/>
                    <a:gd name="T51" fmla="*/ 288 h 1126"/>
                    <a:gd name="T52" fmla="*/ 73 w 428"/>
                    <a:gd name="T53" fmla="*/ 294 h 1126"/>
                    <a:gd name="T54" fmla="*/ 37 w 428"/>
                    <a:gd name="T55" fmla="*/ 307 h 1126"/>
                    <a:gd name="T56" fmla="*/ 0 w 428"/>
                    <a:gd name="T57" fmla="*/ 447 h 1126"/>
                    <a:gd name="T58" fmla="*/ 257 w 428"/>
                    <a:gd name="T59" fmla="*/ 1163 h 1126"/>
                    <a:gd name="T60" fmla="*/ 79 w 428"/>
                    <a:gd name="T61" fmla="*/ 1207 h 112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0" t="0" r="r" b="b"/>
                  <a:pathLst>
                    <a:path w="428" h="1126">
                      <a:moveTo>
                        <a:pt x="52" y="762"/>
                      </a:moveTo>
                      <a:lnTo>
                        <a:pt x="120" y="870"/>
                      </a:lnTo>
                      <a:lnTo>
                        <a:pt x="136" y="898"/>
                      </a:lnTo>
                      <a:lnTo>
                        <a:pt x="168" y="962"/>
                      </a:lnTo>
                      <a:cubicBezTo>
                        <a:pt x="196" y="1018"/>
                        <a:pt x="169" y="983"/>
                        <a:pt x="196" y="998"/>
                      </a:cubicBezTo>
                      <a:cubicBezTo>
                        <a:pt x="204" y="1003"/>
                        <a:pt x="220" y="1014"/>
                        <a:pt x="220" y="1014"/>
                      </a:cubicBezTo>
                      <a:cubicBezTo>
                        <a:pt x="229" y="1028"/>
                        <a:pt x="244" y="1045"/>
                        <a:pt x="260" y="1050"/>
                      </a:cubicBezTo>
                      <a:cubicBezTo>
                        <a:pt x="272" y="1062"/>
                        <a:pt x="279" y="1070"/>
                        <a:pt x="284" y="1086"/>
                      </a:cubicBezTo>
                      <a:cubicBezTo>
                        <a:pt x="280" y="1098"/>
                        <a:pt x="276" y="1099"/>
                        <a:pt x="288" y="1110"/>
                      </a:cubicBezTo>
                      <a:cubicBezTo>
                        <a:pt x="295" y="1116"/>
                        <a:pt x="312" y="1126"/>
                        <a:pt x="312" y="1126"/>
                      </a:cubicBezTo>
                      <a:cubicBezTo>
                        <a:pt x="347" y="1114"/>
                        <a:pt x="376" y="1092"/>
                        <a:pt x="412" y="1086"/>
                      </a:cubicBezTo>
                      <a:cubicBezTo>
                        <a:pt x="418" y="1068"/>
                        <a:pt x="424" y="1052"/>
                        <a:pt x="428" y="1034"/>
                      </a:cubicBezTo>
                      <a:cubicBezTo>
                        <a:pt x="422" y="1016"/>
                        <a:pt x="424" y="1026"/>
                        <a:pt x="424" y="1002"/>
                      </a:cubicBezTo>
                      <a:lnTo>
                        <a:pt x="424" y="938"/>
                      </a:lnTo>
                      <a:lnTo>
                        <a:pt x="416" y="878"/>
                      </a:lnTo>
                      <a:lnTo>
                        <a:pt x="400" y="698"/>
                      </a:lnTo>
                      <a:lnTo>
                        <a:pt x="348" y="570"/>
                      </a:lnTo>
                      <a:lnTo>
                        <a:pt x="324" y="546"/>
                      </a:lnTo>
                      <a:lnTo>
                        <a:pt x="320" y="510"/>
                      </a:lnTo>
                      <a:lnTo>
                        <a:pt x="312" y="482"/>
                      </a:lnTo>
                      <a:lnTo>
                        <a:pt x="312" y="434"/>
                      </a:lnTo>
                      <a:lnTo>
                        <a:pt x="308" y="406"/>
                      </a:lnTo>
                      <a:lnTo>
                        <a:pt x="340" y="382"/>
                      </a:lnTo>
                      <a:lnTo>
                        <a:pt x="384" y="374"/>
                      </a:lnTo>
                      <a:lnTo>
                        <a:pt x="384" y="258"/>
                      </a:lnTo>
                      <a:cubicBezTo>
                        <a:pt x="311" y="226"/>
                        <a:pt x="19" y="0"/>
                        <a:pt x="80" y="182"/>
                      </a:cubicBezTo>
                      <a:cubicBezTo>
                        <a:pt x="54" y="200"/>
                        <a:pt x="85" y="183"/>
                        <a:pt x="48" y="186"/>
                      </a:cubicBezTo>
                      <a:cubicBezTo>
                        <a:pt x="40" y="187"/>
                        <a:pt x="24" y="194"/>
                        <a:pt x="24" y="194"/>
                      </a:cubicBezTo>
                      <a:lnTo>
                        <a:pt x="0" y="282"/>
                      </a:lnTo>
                      <a:lnTo>
                        <a:pt x="168" y="734"/>
                      </a:lnTo>
                      <a:lnTo>
                        <a:pt x="52" y="762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0" name="Freeform 193"/>
                <p:cNvSpPr>
                  <a:spLocks/>
                </p:cNvSpPr>
                <p:nvPr userDrawn="1"/>
              </p:nvSpPr>
              <p:spPr bwMode="ltGray">
                <a:xfrm>
                  <a:off x="835" y="2472"/>
                  <a:ext cx="115" cy="358"/>
                </a:xfrm>
                <a:custGeom>
                  <a:avLst/>
                  <a:gdLst>
                    <a:gd name="T0" fmla="*/ 38 w 93"/>
                    <a:gd name="T1" fmla="*/ 132 h 284"/>
                    <a:gd name="T2" fmla="*/ 82 w 93"/>
                    <a:gd name="T3" fmla="*/ 43 h 284"/>
                    <a:gd name="T4" fmla="*/ 111 w 93"/>
                    <a:gd name="T5" fmla="*/ 11 h 284"/>
                    <a:gd name="T6" fmla="*/ 142 w 93"/>
                    <a:gd name="T7" fmla="*/ 87 h 284"/>
                    <a:gd name="T8" fmla="*/ 124 w 93"/>
                    <a:gd name="T9" fmla="*/ 158 h 284"/>
                    <a:gd name="T10" fmla="*/ 124 w 93"/>
                    <a:gd name="T11" fmla="*/ 258 h 284"/>
                    <a:gd name="T12" fmla="*/ 142 w 93"/>
                    <a:gd name="T13" fmla="*/ 316 h 284"/>
                    <a:gd name="T14" fmla="*/ 136 w 93"/>
                    <a:gd name="T15" fmla="*/ 431 h 284"/>
                    <a:gd name="T16" fmla="*/ 124 w 93"/>
                    <a:gd name="T17" fmla="*/ 450 h 284"/>
                    <a:gd name="T18" fmla="*/ 87 w 93"/>
                    <a:gd name="T19" fmla="*/ 437 h 284"/>
                    <a:gd name="T20" fmla="*/ 45 w 93"/>
                    <a:gd name="T21" fmla="*/ 367 h 284"/>
                    <a:gd name="T22" fmla="*/ 32 w 93"/>
                    <a:gd name="T23" fmla="*/ 285 h 284"/>
                    <a:gd name="T24" fmla="*/ 7 w 93"/>
                    <a:gd name="T25" fmla="*/ 189 h 284"/>
                    <a:gd name="T26" fmla="*/ 38 w 93"/>
                    <a:gd name="T27" fmla="*/ 132 h 2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93" h="284">
                      <a:moveTo>
                        <a:pt x="25" y="83"/>
                      </a:moveTo>
                      <a:cubicBezTo>
                        <a:pt x="47" y="68"/>
                        <a:pt x="49" y="53"/>
                        <a:pt x="53" y="27"/>
                      </a:cubicBezTo>
                      <a:cubicBezTo>
                        <a:pt x="48" y="7"/>
                        <a:pt x="53" y="0"/>
                        <a:pt x="73" y="7"/>
                      </a:cubicBezTo>
                      <a:cubicBezTo>
                        <a:pt x="79" y="25"/>
                        <a:pt x="87" y="38"/>
                        <a:pt x="93" y="55"/>
                      </a:cubicBezTo>
                      <a:cubicBezTo>
                        <a:pt x="84" y="91"/>
                        <a:pt x="88" y="77"/>
                        <a:pt x="81" y="99"/>
                      </a:cubicBezTo>
                      <a:cubicBezTo>
                        <a:pt x="77" y="130"/>
                        <a:pt x="74" y="129"/>
                        <a:pt x="81" y="163"/>
                      </a:cubicBezTo>
                      <a:cubicBezTo>
                        <a:pt x="83" y="175"/>
                        <a:pt x="93" y="199"/>
                        <a:pt x="93" y="199"/>
                      </a:cubicBezTo>
                      <a:cubicBezTo>
                        <a:pt x="92" y="223"/>
                        <a:pt x="92" y="247"/>
                        <a:pt x="89" y="271"/>
                      </a:cubicBezTo>
                      <a:cubicBezTo>
                        <a:pt x="88" y="276"/>
                        <a:pt x="86" y="282"/>
                        <a:pt x="81" y="283"/>
                      </a:cubicBezTo>
                      <a:cubicBezTo>
                        <a:pt x="73" y="284"/>
                        <a:pt x="57" y="275"/>
                        <a:pt x="57" y="275"/>
                      </a:cubicBezTo>
                      <a:cubicBezTo>
                        <a:pt x="50" y="253"/>
                        <a:pt x="48" y="244"/>
                        <a:pt x="29" y="231"/>
                      </a:cubicBezTo>
                      <a:cubicBezTo>
                        <a:pt x="12" y="205"/>
                        <a:pt x="0" y="210"/>
                        <a:pt x="21" y="179"/>
                      </a:cubicBezTo>
                      <a:cubicBezTo>
                        <a:pt x="17" y="159"/>
                        <a:pt x="12" y="139"/>
                        <a:pt x="5" y="119"/>
                      </a:cubicBezTo>
                      <a:cubicBezTo>
                        <a:pt x="9" y="103"/>
                        <a:pt x="13" y="95"/>
                        <a:pt x="25" y="8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1" name="Freeform 194"/>
                <p:cNvSpPr>
                  <a:spLocks/>
                </p:cNvSpPr>
                <p:nvPr userDrawn="1"/>
              </p:nvSpPr>
              <p:spPr bwMode="ltGray">
                <a:xfrm>
                  <a:off x="797" y="2459"/>
                  <a:ext cx="22" cy="25"/>
                </a:xfrm>
                <a:custGeom>
                  <a:avLst/>
                  <a:gdLst>
                    <a:gd name="T0" fmla="*/ 0 w 18"/>
                    <a:gd name="T1" fmla="*/ 23 h 20"/>
                    <a:gd name="T2" fmla="*/ 6 w 18"/>
                    <a:gd name="T3" fmla="*/ 4 h 20"/>
                    <a:gd name="T4" fmla="*/ 24 w 18"/>
                    <a:gd name="T5" fmla="*/ 10 h 20"/>
                    <a:gd name="T6" fmla="*/ 18 w 18"/>
                    <a:gd name="T7" fmla="*/ 29 h 20"/>
                    <a:gd name="T8" fmla="*/ 0 w 18"/>
                    <a:gd name="T9" fmla="*/ 23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8" h="20">
                      <a:moveTo>
                        <a:pt x="0" y="14"/>
                      </a:moveTo>
                      <a:cubicBezTo>
                        <a:pt x="1" y="10"/>
                        <a:pt x="0" y="4"/>
                        <a:pt x="4" y="2"/>
                      </a:cubicBezTo>
                      <a:cubicBezTo>
                        <a:pt x="8" y="0"/>
                        <a:pt x="14" y="2"/>
                        <a:pt x="16" y="6"/>
                      </a:cubicBezTo>
                      <a:cubicBezTo>
                        <a:pt x="18" y="10"/>
                        <a:pt x="16" y="16"/>
                        <a:pt x="12" y="18"/>
                      </a:cubicBezTo>
                      <a:cubicBezTo>
                        <a:pt x="8" y="20"/>
                        <a:pt x="4" y="15"/>
                        <a:pt x="0" y="14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2" name="Freeform 195"/>
                <p:cNvSpPr>
                  <a:spLocks/>
                </p:cNvSpPr>
                <p:nvPr userDrawn="1"/>
              </p:nvSpPr>
              <p:spPr bwMode="ltGray">
                <a:xfrm>
                  <a:off x="1011" y="2269"/>
                  <a:ext cx="23" cy="46"/>
                </a:xfrm>
                <a:custGeom>
                  <a:avLst/>
                  <a:gdLst>
                    <a:gd name="T0" fmla="*/ 10 w 19"/>
                    <a:gd name="T1" fmla="*/ 39 h 37"/>
                    <a:gd name="T2" fmla="*/ 28 w 19"/>
                    <a:gd name="T3" fmla="*/ 32 h 37"/>
                    <a:gd name="T4" fmla="*/ 10 w 19"/>
                    <a:gd name="T5" fmla="*/ 39 h 37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3" name="Freeform 196"/>
                <p:cNvSpPr>
                  <a:spLocks/>
                </p:cNvSpPr>
                <p:nvPr userDrawn="1"/>
              </p:nvSpPr>
              <p:spPr bwMode="ltGray">
                <a:xfrm>
                  <a:off x="985" y="1842"/>
                  <a:ext cx="27" cy="25"/>
                </a:xfrm>
                <a:custGeom>
                  <a:avLst/>
                  <a:gdLst>
                    <a:gd name="T0" fmla="*/ 18 w 22"/>
                    <a:gd name="T1" fmla="*/ 19 h 20"/>
                    <a:gd name="T2" fmla="*/ 25 w 22"/>
                    <a:gd name="T3" fmla="*/ 0 h 20"/>
                    <a:gd name="T4" fmla="*/ 31 w 22"/>
                    <a:gd name="T5" fmla="*/ 19 h 20"/>
                    <a:gd name="T6" fmla="*/ 12 w 22"/>
                    <a:gd name="T7" fmla="*/ 31 h 20"/>
                    <a:gd name="T8" fmla="*/ 18 w 22"/>
                    <a:gd name="T9" fmla="*/ 19 h 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4" name="Freeform 197"/>
                <p:cNvSpPr>
                  <a:spLocks/>
                </p:cNvSpPr>
                <p:nvPr userDrawn="1"/>
              </p:nvSpPr>
              <p:spPr bwMode="ltGray">
                <a:xfrm>
                  <a:off x="-158" y="1316"/>
                  <a:ext cx="71" cy="38"/>
                </a:xfrm>
                <a:custGeom>
                  <a:avLst/>
                  <a:gdLst>
                    <a:gd name="T0" fmla="*/ 37 w 57"/>
                    <a:gd name="T1" fmla="*/ 29 h 30"/>
                    <a:gd name="T2" fmla="*/ 50 w 57"/>
                    <a:gd name="T3" fmla="*/ 10 h 30"/>
                    <a:gd name="T4" fmla="*/ 56 w 57"/>
                    <a:gd name="T5" fmla="*/ 48 h 30"/>
                    <a:gd name="T6" fmla="*/ 37 w 57"/>
                    <a:gd name="T7" fmla="*/ 29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5" name="Freeform 198"/>
                <p:cNvSpPr>
                  <a:spLocks/>
                </p:cNvSpPr>
                <p:nvPr userDrawn="1"/>
              </p:nvSpPr>
              <p:spPr bwMode="ltGray">
                <a:xfrm>
                  <a:off x="716" y="971"/>
                  <a:ext cx="857" cy="876"/>
                </a:xfrm>
                <a:custGeom>
                  <a:avLst/>
                  <a:gdLst>
                    <a:gd name="T0" fmla="*/ 723 w 693"/>
                    <a:gd name="T1" fmla="*/ 735 h 696"/>
                    <a:gd name="T2" fmla="*/ 601 w 693"/>
                    <a:gd name="T3" fmla="*/ 716 h 696"/>
                    <a:gd name="T4" fmla="*/ 497 w 693"/>
                    <a:gd name="T5" fmla="*/ 653 h 696"/>
                    <a:gd name="T6" fmla="*/ 406 w 693"/>
                    <a:gd name="T7" fmla="*/ 633 h 696"/>
                    <a:gd name="T8" fmla="*/ 362 w 693"/>
                    <a:gd name="T9" fmla="*/ 660 h 696"/>
                    <a:gd name="T10" fmla="*/ 399 w 693"/>
                    <a:gd name="T11" fmla="*/ 678 h 696"/>
                    <a:gd name="T12" fmla="*/ 448 w 693"/>
                    <a:gd name="T13" fmla="*/ 741 h 696"/>
                    <a:gd name="T14" fmla="*/ 491 w 693"/>
                    <a:gd name="T15" fmla="*/ 754 h 696"/>
                    <a:gd name="T16" fmla="*/ 510 w 693"/>
                    <a:gd name="T17" fmla="*/ 850 h 696"/>
                    <a:gd name="T18" fmla="*/ 479 w 693"/>
                    <a:gd name="T19" fmla="*/ 875 h 696"/>
                    <a:gd name="T20" fmla="*/ 399 w 693"/>
                    <a:gd name="T21" fmla="*/ 975 h 696"/>
                    <a:gd name="T22" fmla="*/ 344 w 693"/>
                    <a:gd name="T23" fmla="*/ 994 h 696"/>
                    <a:gd name="T24" fmla="*/ 148 w 693"/>
                    <a:gd name="T25" fmla="*/ 1103 h 696"/>
                    <a:gd name="T26" fmla="*/ 117 w 693"/>
                    <a:gd name="T27" fmla="*/ 975 h 696"/>
                    <a:gd name="T28" fmla="*/ 69 w 693"/>
                    <a:gd name="T29" fmla="*/ 831 h 696"/>
                    <a:gd name="T30" fmla="*/ 51 w 693"/>
                    <a:gd name="T31" fmla="*/ 710 h 696"/>
                    <a:gd name="T32" fmla="*/ 82 w 693"/>
                    <a:gd name="T33" fmla="*/ 545 h 696"/>
                    <a:gd name="T34" fmla="*/ 26 w 693"/>
                    <a:gd name="T35" fmla="*/ 621 h 696"/>
                    <a:gd name="T36" fmla="*/ 124 w 693"/>
                    <a:gd name="T37" fmla="*/ 443 h 696"/>
                    <a:gd name="T38" fmla="*/ 173 w 693"/>
                    <a:gd name="T39" fmla="*/ 323 h 696"/>
                    <a:gd name="T40" fmla="*/ 57 w 693"/>
                    <a:gd name="T41" fmla="*/ 323 h 696"/>
                    <a:gd name="T42" fmla="*/ 1 w 693"/>
                    <a:gd name="T43" fmla="*/ 311 h 696"/>
                    <a:gd name="T44" fmla="*/ 38 w 693"/>
                    <a:gd name="T45" fmla="*/ 222 h 696"/>
                    <a:gd name="T46" fmla="*/ 148 w 693"/>
                    <a:gd name="T47" fmla="*/ 177 h 696"/>
                    <a:gd name="T48" fmla="*/ 338 w 693"/>
                    <a:gd name="T49" fmla="*/ 196 h 696"/>
                    <a:gd name="T50" fmla="*/ 350 w 693"/>
                    <a:gd name="T51" fmla="*/ 102 h 696"/>
                    <a:gd name="T52" fmla="*/ 399 w 693"/>
                    <a:gd name="T53" fmla="*/ 0 h 696"/>
                    <a:gd name="T54" fmla="*/ 545 w 693"/>
                    <a:gd name="T55" fmla="*/ 69 h 696"/>
                    <a:gd name="T56" fmla="*/ 503 w 693"/>
                    <a:gd name="T57" fmla="*/ 140 h 696"/>
                    <a:gd name="T58" fmla="*/ 460 w 693"/>
                    <a:gd name="T59" fmla="*/ 279 h 696"/>
                    <a:gd name="T60" fmla="*/ 552 w 693"/>
                    <a:gd name="T61" fmla="*/ 305 h 696"/>
                    <a:gd name="T62" fmla="*/ 570 w 693"/>
                    <a:gd name="T63" fmla="*/ 215 h 696"/>
                    <a:gd name="T64" fmla="*/ 638 w 693"/>
                    <a:gd name="T65" fmla="*/ 146 h 696"/>
                    <a:gd name="T66" fmla="*/ 761 w 693"/>
                    <a:gd name="T67" fmla="*/ 140 h 696"/>
                    <a:gd name="T68" fmla="*/ 809 w 693"/>
                    <a:gd name="T69" fmla="*/ 82 h 696"/>
                    <a:gd name="T70" fmla="*/ 827 w 693"/>
                    <a:gd name="T71" fmla="*/ 729 h 69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6" name="Freeform 199"/>
                <p:cNvSpPr>
                  <a:spLocks/>
                </p:cNvSpPr>
                <p:nvPr userDrawn="1"/>
              </p:nvSpPr>
              <p:spPr bwMode="ltGray">
                <a:xfrm>
                  <a:off x="134" y="411"/>
                  <a:ext cx="1579" cy="837"/>
                </a:xfrm>
                <a:custGeom>
                  <a:avLst/>
                  <a:gdLst>
                    <a:gd name="T0" fmla="*/ 1933 w 1277"/>
                    <a:gd name="T1" fmla="*/ 91 h 665"/>
                    <a:gd name="T2" fmla="*/ 1779 w 1277"/>
                    <a:gd name="T3" fmla="*/ 78 h 665"/>
                    <a:gd name="T4" fmla="*/ 1651 w 1277"/>
                    <a:gd name="T5" fmla="*/ 135 h 665"/>
                    <a:gd name="T6" fmla="*/ 1565 w 1277"/>
                    <a:gd name="T7" fmla="*/ 160 h 665"/>
                    <a:gd name="T8" fmla="*/ 1499 w 1277"/>
                    <a:gd name="T9" fmla="*/ 216 h 665"/>
                    <a:gd name="T10" fmla="*/ 1505 w 1277"/>
                    <a:gd name="T11" fmla="*/ 154 h 665"/>
                    <a:gd name="T12" fmla="*/ 1462 w 1277"/>
                    <a:gd name="T13" fmla="*/ 59 h 665"/>
                    <a:gd name="T14" fmla="*/ 1511 w 1277"/>
                    <a:gd name="T15" fmla="*/ 20 h 665"/>
                    <a:gd name="T16" fmla="*/ 1370 w 1277"/>
                    <a:gd name="T17" fmla="*/ 47 h 665"/>
                    <a:gd name="T18" fmla="*/ 1413 w 1277"/>
                    <a:gd name="T19" fmla="*/ 8 h 665"/>
                    <a:gd name="T20" fmla="*/ 1248 w 1277"/>
                    <a:gd name="T21" fmla="*/ 65 h 665"/>
                    <a:gd name="T22" fmla="*/ 1040 w 1277"/>
                    <a:gd name="T23" fmla="*/ 185 h 665"/>
                    <a:gd name="T24" fmla="*/ 849 w 1277"/>
                    <a:gd name="T25" fmla="*/ 256 h 665"/>
                    <a:gd name="T26" fmla="*/ 893 w 1277"/>
                    <a:gd name="T27" fmla="*/ 293 h 665"/>
                    <a:gd name="T28" fmla="*/ 874 w 1277"/>
                    <a:gd name="T29" fmla="*/ 375 h 665"/>
                    <a:gd name="T30" fmla="*/ 972 w 1277"/>
                    <a:gd name="T31" fmla="*/ 344 h 665"/>
                    <a:gd name="T32" fmla="*/ 1082 w 1277"/>
                    <a:gd name="T33" fmla="*/ 243 h 665"/>
                    <a:gd name="T34" fmla="*/ 1285 w 1277"/>
                    <a:gd name="T35" fmla="*/ 147 h 665"/>
                    <a:gd name="T36" fmla="*/ 1125 w 1277"/>
                    <a:gd name="T37" fmla="*/ 306 h 665"/>
                    <a:gd name="T38" fmla="*/ 1272 w 1277"/>
                    <a:gd name="T39" fmla="*/ 281 h 665"/>
                    <a:gd name="T40" fmla="*/ 1162 w 1277"/>
                    <a:gd name="T41" fmla="*/ 337 h 665"/>
                    <a:gd name="T42" fmla="*/ 1015 w 1277"/>
                    <a:gd name="T43" fmla="*/ 375 h 665"/>
                    <a:gd name="T44" fmla="*/ 917 w 1277"/>
                    <a:gd name="T45" fmla="*/ 446 h 665"/>
                    <a:gd name="T46" fmla="*/ 826 w 1277"/>
                    <a:gd name="T47" fmla="*/ 458 h 665"/>
                    <a:gd name="T48" fmla="*/ 832 w 1277"/>
                    <a:gd name="T49" fmla="*/ 356 h 665"/>
                    <a:gd name="T50" fmla="*/ 642 w 1277"/>
                    <a:gd name="T51" fmla="*/ 464 h 665"/>
                    <a:gd name="T52" fmla="*/ 483 w 1277"/>
                    <a:gd name="T53" fmla="*/ 546 h 665"/>
                    <a:gd name="T54" fmla="*/ 324 w 1277"/>
                    <a:gd name="T55" fmla="*/ 692 h 665"/>
                    <a:gd name="T56" fmla="*/ 189 w 1277"/>
                    <a:gd name="T57" fmla="*/ 724 h 665"/>
                    <a:gd name="T58" fmla="*/ 49 w 1277"/>
                    <a:gd name="T59" fmla="*/ 838 h 665"/>
                    <a:gd name="T60" fmla="*/ 37 w 1277"/>
                    <a:gd name="T61" fmla="*/ 965 h 665"/>
                    <a:gd name="T62" fmla="*/ 220 w 1277"/>
                    <a:gd name="T63" fmla="*/ 895 h 665"/>
                    <a:gd name="T64" fmla="*/ 336 w 1277"/>
                    <a:gd name="T65" fmla="*/ 807 h 665"/>
                    <a:gd name="T66" fmla="*/ 490 w 1277"/>
                    <a:gd name="T67" fmla="*/ 743 h 665"/>
                    <a:gd name="T68" fmla="*/ 496 w 1277"/>
                    <a:gd name="T69" fmla="*/ 926 h 665"/>
                    <a:gd name="T70" fmla="*/ 526 w 1277"/>
                    <a:gd name="T71" fmla="*/ 945 h 665"/>
                    <a:gd name="T72" fmla="*/ 587 w 1277"/>
                    <a:gd name="T73" fmla="*/ 895 h 665"/>
                    <a:gd name="T74" fmla="*/ 575 w 1277"/>
                    <a:gd name="T75" fmla="*/ 768 h 665"/>
                    <a:gd name="T76" fmla="*/ 648 w 1277"/>
                    <a:gd name="T77" fmla="*/ 819 h 665"/>
                    <a:gd name="T78" fmla="*/ 606 w 1277"/>
                    <a:gd name="T79" fmla="*/ 945 h 665"/>
                    <a:gd name="T80" fmla="*/ 679 w 1277"/>
                    <a:gd name="T81" fmla="*/ 939 h 665"/>
                    <a:gd name="T82" fmla="*/ 752 w 1277"/>
                    <a:gd name="T83" fmla="*/ 914 h 665"/>
                    <a:gd name="T84" fmla="*/ 893 w 1277"/>
                    <a:gd name="T85" fmla="*/ 768 h 665"/>
                    <a:gd name="T86" fmla="*/ 997 w 1277"/>
                    <a:gd name="T87" fmla="*/ 774 h 665"/>
                    <a:gd name="T88" fmla="*/ 997 w 1277"/>
                    <a:gd name="T89" fmla="*/ 743 h 665"/>
                    <a:gd name="T90" fmla="*/ 1076 w 1277"/>
                    <a:gd name="T91" fmla="*/ 711 h 665"/>
                    <a:gd name="T92" fmla="*/ 1285 w 1277"/>
                    <a:gd name="T93" fmla="*/ 755 h 665"/>
                    <a:gd name="T94" fmla="*/ 1327 w 1277"/>
                    <a:gd name="T95" fmla="*/ 794 h 665"/>
                    <a:gd name="T96" fmla="*/ 1339 w 1277"/>
                    <a:gd name="T97" fmla="*/ 889 h 665"/>
                    <a:gd name="T98" fmla="*/ 1418 w 1277"/>
                    <a:gd name="T99" fmla="*/ 845 h 665"/>
                    <a:gd name="T100" fmla="*/ 1590 w 1277"/>
                    <a:gd name="T101" fmla="*/ 813 h 66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277" h="665">
                      <a:moveTo>
                        <a:pt x="1180" y="541"/>
                      </a:moveTo>
                      <a:cubicBezTo>
                        <a:pt x="1212" y="377"/>
                        <a:pt x="1247" y="214"/>
                        <a:pt x="1276" y="49"/>
                      </a:cubicBezTo>
                      <a:cubicBezTo>
                        <a:pt x="1277" y="44"/>
                        <a:pt x="1267" y="54"/>
                        <a:pt x="1264" y="57"/>
                      </a:cubicBezTo>
                      <a:cubicBezTo>
                        <a:pt x="1255" y="66"/>
                        <a:pt x="1232" y="77"/>
                        <a:pt x="1232" y="77"/>
                      </a:cubicBezTo>
                      <a:cubicBezTo>
                        <a:pt x="1216" y="66"/>
                        <a:pt x="1203" y="63"/>
                        <a:pt x="1184" y="69"/>
                      </a:cubicBezTo>
                      <a:cubicBezTo>
                        <a:pt x="1164" y="64"/>
                        <a:pt x="1150" y="71"/>
                        <a:pt x="1164" y="49"/>
                      </a:cubicBezTo>
                      <a:cubicBezTo>
                        <a:pt x="1132" y="38"/>
                        <a:pt x="1153" y="59"/>
                        <a:pt x="1140" y="69"/>
                      </a:cubicBezTo>
                      <a:cubicBezTo>
                        <a:pt x="1132" y="75"/>
                        <a:pt x="1121" y="74"/>
                        <a:pt x="1112" y="77"/>
                      </a:cubicBezTo>
                      <a:cubicBezTo>
                        <a:pt x="1102" y="48"/>
                        <a:pt x="1093" y="65"/>
                        <a:pt x="1080" y="85"/>
                      </a:cubicBezTo>
                      <a:cubicBezTo>
                        <a:pt x="1075" y="92"/>
                        <a:pt x="1063" y="92"/>
                        <a:pt x="1056" y="97"/>
                      </a:cubicBezTo>
                      <a:cubicBezTo>
                        <a:pt x="1053" y="101"/>
                        <a:pt x="1053" y="108"/>
                        <a:pt x="1048" y="109"/>
                      </a:cubicBezTo>
                      <a:cubicBezTo>
                        <a:pt x="1040" y="110"/>
                        <a:pt x="1024" y="101"/>
                        <a:pt x="1024" y="101"/>
                      </a:cubicBezTo>
                      <a:cubicBezTo>
                        <a:pt x="1020" y="104"/>
                        <a:pt x="1015" y="106"/>
                        <a:pt x="1012" y="109"/>
                      </a:cubicBezTo>
                      <a:cubicBezTo>
                        <a:pt x="1009" y="112"/>
                        <a:pt x="1008" y="118"/>
                        <a:pt x="1004" y="121"/>
                      </a:cubicBezTo>
                      <a:cubicBezTo>
                        <a:pt x="997" y="127"/>
                        <a:pt x="980" y="137"/>
                        <a:pt x="980" y="137"/>
                      </a:cubicBezTo>
                      <a:cubicBezTo>
                        <a:pt x="932" y="132"/>
                        <a:pt x="917" y="132"/>
                        <a:pt x="952" y="97"/>
                      </a:cubicBezTo>
                      <a:cubicBezTo>
                        <a:pt x="957" y="81"/>
                        <a:pt x="952" y="66"/>
                        <a:pt x="972" y="73"/>
                      </a:cubicBezTo>
                      <a:cubicBezTo>
                        <a:pt x="973" y="77"/>
                        <a:pt x="979" y="96"/>
                        <a:pt x="984" y="97"/>
                      </a:cubicBezTo>
                      <a:cubicBezTo>
                        <a:pt x="1000" y="99"/>
                        <a:pt x="1016" y="88"/>
                        <a:pt x="1032" y="85"/>
                      </a:cubicBezTo>
                      <a:cubicBezTo>
                        <a:pt x="1039" y="64"/>
                        <a:pt x="1025" y="40"/>
                        <a:pt x="1008" y="29"/>
                      </a:cubicBezTo>
                      <a:cubicBezTo>
                        <a:pt x="980" y="36"/>
                        <a:pt x="985" y="18"/>
                        <a:pt x="956" y="37"/>
                      </a:cubicBezTo>
                      <a:cubicBezTo>
                        <a:pt x="955" y="33"/>
                        <a:pt x="949" y="28"/>
                        <a:pt x="952" y="25"/>
                      </a:cubicBezTo>
                      <a:cubicBezTo>
                        <a:pt x="958" y="19"/>
                        <a:pt x="968" y="20"/>
                        <a:pt x="976" y="17"/>
                      </a:cubicBezTo>
                      <a:cubicBezTo>
                        <a:pt x="980" y="16"/>
                        <a:pt x="988" y="13"/>
                        <a:pt x="988" y="13"/>
                      </a:cubicBezTo>
                      <a:cubicBezTo>
                        <a:pt x="984" y="10"/>
                        <a:pt x="981" y="5"/>
                        <a:pt x="976" y="5"/>
                      </a:cubicBezTo>
                      <a:cubicBezTo>
                        <a:pt x="958" y="5"/>
                        <a:pt x="942" y="14"/>
                        <a:pt x="924" y="17"/>
                      </a:cubicBezTo>
                      <a:cubicBezTo>
                        <a:pt x="918" y="34"/>
                        <a:pt x="913" y="35"/>
                        <a:pt x="896" y="29"/>
                      </a:cubicBezTo>
                      <a:cubicBezTo>
                        <a:pt x="900" y="16"/>
                        <a:pt x="898" y="15"/>
                        <a:pt x="912" y="9"/>
                      </a:cubicBezTo>
                      <a:cubicBezTo>
                        <a:pt x="920" y="6"/>
                        <a:pt x="936" y="1"/>
                        <a:pt x="936" y="1"/>
                      </a:cubicBezTo>
                      <a:cubicBezTo>
                        <a:pt x="936" y="1"/>
                        <a:pt x="928" y="4"/>
                        <a:pt x="924" y="5"/>
                      </a:cubicBezTo>
                      <a:cubicBezTo>
                        <a:pt x="915" y="7"/>
                        <a:pt x="905" y="8"/>
                        <a:pt x="896" y="9"/>
                      </a:cubicBezTo>
                      <a:cubicBezTo>
                        <a:pt x="856" y="22"/>
                        <a:pt x="917" y="0"/>
                        <a:pt x="872" y="25"/>
                      </a:cubicBezTo>
                      <a:cubicBezTo>
                        <a:pt x="855" y="34"/>
                        <a:pt x="834" y="35"/>
                        <a:pt x="816" y="41"/>
                      </a:cubicBezTo>
                      <a:cubicBezTo>
                        <a:pt x="802" y="62"/>
                        <a:pt x="785" y="69"/>
                        <a:pt x="760" y="73"/>
                      </a:cubicBezTo>
                      <a:cubicBezTo>
                        <a:pt x="746" y="83"/>
                        <a:pt x="741" y="87"/>
                        <a:pt x="724" y="81"/>
                      </a:cubicBezTo>
                      <a:cubicBezTo>
                        <a:pt x="700" y="89"/>
                        <a:pt x="691" y="113"/>
                        <a:pt x="680" y="117"/>
                      </a:cubicBezTo>
                      <a:cubicBezTo>
                        <a:pt x="667" y="121"/>
                        <a:pt x="653" y="120"/>
                        <a:pt x="640" y="121"/>
                      </a:cubicBezTo>
                      <a:cubicBezTo>
                        <a:pt x="623" y="127"/>
                        <a:pt x="608" y="138"/>
                        <a:pt x="592" y="145"/>
                      </a:cubicBezTo>
                      <a:cubicBezTo>
                        <a:pt x="549" y="164"/>
                        <a:pt x="583" y="143"/>
                        <a:pt x="556" y="161"/>
                      </a:cubicBezTo>
                      <a:cubicBezTo>
                        <a:pt x="552" y="174"/>
                        <a:pt x="544" y="184"/>
                        <a:pt x="540" y="197"/>
                      </a:cubicBezTo>
                      <a:cubicBezTo>
                        <a:pt x="548" y="220"/>
                        <a:pt x="565" y="207"/>
                        <a:pt x="580" y="197"/>
                      </a:cubicBezTo>
                      <a:cubicBezTo>
                        <a:pt x="581" y="193"/>
                        <a:pt x="581" y="187"/>
                        <a:pt x="584" y="185"/>
                      </a:cubicBezTo>
                      <a:cubicBezTo>
                        <a:pt x="591" y="180"/>
                        <a:pt x="608" y="177"/>
                        <a:pt x="608" y="177"/>
                      </a:cubicBezTo>
                      <a:cubicBezTo>
                        <a:pt x="621" y="196"/>
                        <a:pt x="608" y="190"/>
                        <a:pt x="592" y="201"/>
                      </a:cubicBezTo>
                      <a:cubicBezTo>
                        <a:pt x="574" y="229"/>
                        <a:pt x="579" y="216"/>
                        <a:pt x="572" y="237"/>
                      </a:cubicBezTo>
                      <a:cubicBezTo>
                        <a:pt x="573" y="241"/>
                        <a:pt x="572" y="247"/>
                        <a:pt x="576" y="249"/>
                      </a:cubicBezTo>
                      <a:cubicBezTo>
                        <a:pt x="584" y="253"/>
                        <a:pt x="597" y="235"/>
                        <a:pt x="600" y="233"/>
                      </a:cubicBezTo>
                      <a:cubicBezTo>
                        <a:pt x="610" y="226"/>
                        <a:pt x="625" y="223"/>
                        <a:pt x="636" y="217"/>
                      </a:cubicBezTo>
                      <a:cubicBezTo>
                        <a:pt x="645" y="212"/>
                        <a:pt x="650" y="201"/>
                        <a:pt x="660" y="197"/>
                      </a:cubicBezTo>
                      <a:cubicBezTo>
                        <a:pt x="671" y="192"/>
                        <a:pt x="684" y="193"/>
                        <a:pt x="696" y="189"/>
                      </a:cubicBezTo>
                      <a:cubicBezTo>
                        <a:pt x="691" y="169"/>
                        <a:pt x="691" y="165"/>
                        <a:pt x="708" y="153"/>
                      </a:cubicBezTo>
                      <a:cubicBezTo>
                        <a:pt x="720" y="134"/>
                        <a:pt x="743" y="136"/>
                        <a:pt x="764" y="129"/>
                      </a:cubicBezTo>
                      <a:cubicBezTo>
                        <a:pt x="777" y="125"/>
                        <a:pt x="800" y="109"/>
                        <a:pt x="800" y="109"/>
                      </a:cubicBezTo>
                      <a:cubicBezTo>
                        <a:pt x="813" y="89"/>
                        <a:pt x="816" y="88"/>
                        <a:pt x="840" y="93"/>
                      </a:cubicBezTo>
                      <a:cubicBezTo>
                        <a:pt x="829" y="126"/>
                        <a:pt x="789" y="124"/>
                        <a:pt x="764" y="141"/>
                      </a:cubicBezTo>
                      <a:cubicBezTo>
                        <a:pt x="752" y="158"/>
                        <a:pt x="739" y="159"/>
                        <a:pt x="732" y="181"/>
                      </a:cubicBezTo>
                      <a:cubicBezTo>
                        <a:pt x="733" y="185"/>
                        <a:pt x="732" y="192"/>
                        <a:pt x="736" y="193"/>
                      </a:cubicBezTo>
                      <a:cubicBezTo>
                        <a:pt x="744" y="194"/>
                        <a:pt x="760" y="185"/>
                        <a:pt x="760" y="185"/>
                      </a:cubicBezTo>
                      <a:cubicBezTo>
                        <a:pt x="792" y="196"/>
                        <a:pt x="776" y="196"/>
                        <a:pt x="808" y="185"/>
                      </a:cubicBezTo>
                      <a:cubicBezTo>
                        <a:pt x="816" y="182"/>
                        <a:pt x="832" y="177"/>
                        <a:pt x="832" y="177"/>
                      </a:cubicBezTo>
                      <a:cubicBezTo>
                        <a:pt x="836" y="180"/>
                        <a:pt x="844" y="180"/>
                        <a:pt x="844" y="185"/>
                      </a:cubicBezTo>
                      <a:cubicBezTo>
                        <a:pt x="844" y="190"/>
                        <a:pt x="837" y="191"/>
                        <a:pt x="832" y="193"/>
                      </a:cubicBezTo>
                      <a:cubicBezTo>
                        <a:pt x="809" y="202"/>
                        <a:pt x="783" y="205"/>
                        <a:pt x="760" y="213"/>
                      </a:cubicBezTo>
                      <a:cubicBezTo>
                        <a:pt x="753" y="235"/>
                        <a:pt x="739" y="223"/>
                        <a:pt x="724" y="213"/>
                      </a:cubicBezTo>
                      <a:cubicBezTo>
                        <a:pt x="708" y="218"/>
                        <a:pt x="709" y="227"/>
                        <a:pt x="700" y="241"/>
                      </a:cubicBezTo>
                      <a:cubicBezTo>
                        <a:pt x="672" y="232"/>
                        <a:pt x="684" y="230"/>
                        <a:pt x="664" y="237"/>
                      </a:cubicBezTo>
                      <a:cubicBezTo>
                        <a:pt x="660" y="249"/>
                        <a:pt x="648" y="262"/>
                        <a:pt x="636" y="269"/>
                      </a:cubicBezTo>
                      <a:cubicBezTo>
                        <a:pt x="629" y="273"/>
                        <a:pt x="620" y="274"/>
                        <a:pt x="612" y="277"/>
                      </a:cubicBezTo>
                      <a:cubicBezTo>
                        <a:pt x="608" y="278"/>
                        <a:pt x="600" y="281"/>
                        <a:pt x="600" y="281"/>
                      </a:cubicBezTo>
                      <a:cubicBezTo>
                        <a:pt x="592" y="278"/>
                        <a:pt x="585" y="267"/>
                        <a:pt x="576" y="269"/>
                      </a:cubicBezTo>
                      <a:cubicBezTo>
                        <a:pt x="571" y="270"/>
                        <a:pt x="572" y="278"/>
                        <a:pt x="568" y="281"/>
                      </a:cubicBezTo>
                      <a:cubicBezTo>
                        <a:pt x="560" y="286"/>
                        <a:pt x="549" y="286"/>
                        <a:pt x="540" y="289"/>
                      </a:cubicBezTo>
                      <a:cubicBezTo>
                        <a:pt x="536" y="288"/>
                        <a:pt x="499" y="276"/>
                        <a:pt x="520" y="265"/>
                      </a:cubicBezTo>
                      <a:cubicBezTo>
                        <a:pt x="528" y="261"/>
                        <a:pt x="539" y="262"/>
                        <a:pt x="548" y="261"/>
                      </a:cubicBezTo>
                      <a:cubicBezTo>
                        <a:pt x="554" y="243"/>
                        <a:pt x="562" y="237"/>
                        <a:pt x="544" y="225"/>
                      </a:cubicBezTo>
                      <a:cubicBezTo>
                        <a:pt x="517" y="232"/>
                        <a:pt x="524" y="249"/>
                        <a:pt x="500" y="257"/>
                      </a:cubicBezTo>
                      <a:cubicBezTo>
                        <a:pt x="488" y="275"/>
                        <a:pt x="473" y="278"/>
                        <a:pt x="456" y="289"/>
                      </a:cubicBezTo>
                      <a:cubicBezTo>
                        <a:pt x="436" y="282"/>
                        <a:pt x="448" y="284"/>
                        <a:pt x="420" y="293"/>
                      </a:cubicBezTo>
                      <a:cubicBezTo>
                        <a:pt x="411" y="296"/>
                        <a:pt x="396" y="309"/>
                        <a:pt x="396" y="309"/>
                      </a:cubicBezTo>
                      <a:cubicBezTo>
                        <a:pt x="391" y="328"/>
                        <a:pt x="388" y="336"/>
                        <a:pt x="368" y="329"/>
                      </a:cubicBezTo>
                      <a:cubicBezTo>
                        <a:pt x="351" y="335"/>
                        <a:pt x="333" y="339"/>
                        <a:pt x="316" y="345"/>
                      </a:cubicBezTo>
                      <a:cubicBezTo>
                        <a:pt x="290" y="341"/>
                        <a:pt x="284" y="340"/>
                        <a:pt x="276" y="365"/>
                      </a:cubicBezTo>
                      <a:cubicBezTo>
                        <a:pt x="248" y="356"/>
                        <a:pt x="260" y="354"/>
                        <a:pt x="240" y="361"/>
                      </a:cubicBezTo>
                      <a:cubicBezTo>
                        <a:pt x="225" y="384"/>
                        <a:pt x="241" y="417"/>
                        <a:pt x="212" y="437"/>
                      </a:cubicBezTo>
                      <a:cubicBezTo>
                        <a:pt x="193" y="466"/>
                        <a:pt x="197" y="456"/>
                        <a:pt x="172" y="473"/>
                      </a:cubicBezTo>
                      <a:cubicBezTo>
                        <a:pt x="160" y="469"/>
                        <a:pt x="148" y="465"/>
                        <a:pt x="136" y="461"/>
                      </a:cubicBezTo>
                      <a:cubicBezTo>
                        <a:pt x="132" y="460"/>
                        <a:pt x="124" y="457"/>
                        <a:pt x="124" y="457"/>
                      </a:cubicBezTo>
                      <a:cubicBezTo>
                        <a:pt x="113" y="458"/>
                        <a:pt x="101" y="456"/>
                        <a:pt x="92" y="461"/>
                      </a:cubicBezTo>
                      <a:cubicBezTo>
                        <a:pt x="80" y="468"/>
                        <a:pt x="69" y="498"/>
                        <a:pt x="56" y="509"/>
                      </a:cubicBezTo>
                      <a:cubicBezTo>
                        <a:pt x="48" y="516"/>
                        <a:pt x="40" y="523"/>
                        <a:pt x="32" y="529"/>
                      </a:cubicBezTo>
                      <a:cubicBezTo>
                        <a:pt x="24" y="535"/>
                        <a:pt x="8" y="545"/>
                        <a:pt x="8" y="545"/>
                      </a:cubicBezTo>
                      <a:cubicBezTo>
                        <a:pt x="14" y="562"/>
                        <a:pt x="10" y="567"/>
                        <a:pt x="0" y="581"/>
                      </a:cubicBezTo>
                      <a:cubicBezTo>
                        <a:pt x="25" y="585"/>
                        <a:pt x="32" y="585"/>
                        <a:pt x="24" y="609"/>
                      </a:cubicBezTo>
                      <a:cubicBezTo>
                        <a:pt x="40" y="614"/>
                        <a:pt x="71" y="603"/>
                        <a:pt x="88" y="601"/>
                      </a:cubicBezTo>
                      <a:cubicBezTo>
                        <a:pt x="105" y="595"/>
                        <a:pt x="108" y="604"/>
                        <a:pt x="124" y="593"/>
                      </a:cubicBezTo>
                      <a:cubicBezTo>
                        <a:pt x="133" y="565"/>
                        <a:pt x="124" y="572"/>
                        <a:pt x="144" y="565"/>
                      </a:cubicBezTo>
                      <a:cubicBezTo>
                        <a:pt x="148" y="561"/>
                        <a:pt x="153" y="558"/>
                        <a:pt x="156" y="553"/>
                      </a:cubicBezTo>
                      <a:cubicBezTo>
                        <a:pt x="158" y="549"/>
                        <a:pt x="157" y="544"/>
                        <a:pt x="160" y="541"/>
                      </a:cubicBezTo>
                      <a:cubicBezTo>
                        <a:pt x="166" y="533"/>
                        <a:pt x="208" y="513"/>
                        <a:pt x="220" y="509"/>
                      </a:cubicBezTo>
                      <a:cubicBezTo>
                        <a:pt x="238" y="481"/>
                        <a:pt x="227" y="488"/>
                        <a:pt x="248" y="481"/>
                      </a:cubicBezTo>
                      <a:cubicBezTo>
                        <a:pt x="265" y="487"/>
                        <a:pt x="266" y="499"/>
                        <a:pt x="284" y="493"/>
                      </a:cubicBezTo>
                      <a:cubicBezTo>
                        <a:pt x="296" y="481"/>
                        <a:pt x="306" y="478"/>
                        <a:pt x="320" y="469"/>
                      </a:cubicBezTo>
                      <a:cubicBezTo>
                        <a:pt x="336" y="493"/>
                        <a:pt x="323" y="469"/>
                        <a:pt x="332" y="513"/>
                      </a:cubicBezTo>
                      <a:cubicBezTo>
                        <a:pt x="336" y="532"/>
                        <a:pt x="346" y="543"/>
                        <a:pt x="352" y="561"/>
                      </a:cubicBezTo>
                      <a:cubicBezTo>
                        <a:pt x="337" y="571"/>
                        <a:pt x="341" y="579"/>
                        <a:pt x="324" y="585"/>
                      </a:cubicBezTo>
                      <a:cubicBezTo>
                        <a:pt x="308" y="609"/>
                        <a:pt x="302" y="596"/>
                        <a:pt x="280" y="589"/>
                      </a:cubicBezTo>
                      <a:cubicBezTo>
                        <a:pt x="284" y="605"/>
                        <a:pt x="298" y="624"/>
                        <a:pt x="312" y="633"/>
                      </a:cubicBezTo>
                      <a:cubicBezTo>
                        <a:pt x="324" y="598"/>
                        <a:pt x="314" y="613"/>
                        <a:pt x="344" y="597"/>
                      </a:cubicBezTo>
                      <a:cubicBezTo>
                        <a:pt x="352" y="592"/>
                        <a:pt x="368" y="581"/>
                        <a:pt x="368" y="581"/>
                      </a:cubicBezTo>
                      <a:cubicBezTo>
                        <a:pt x="369" y="572"/>
                        <a:pt x="365" y="560"/>
                        <a:pt x="372" y="553"/>
                      </a:cubicBezTo>
                      <a:cubicBezTo>
                        <a:pt x="376" y="549"/>
                        <a:pt x="378" y="564"/>
                        <a:pt x="384" y="565"/>
                      </a:cubicBezTo>
                      <a:cubicBezTo>
                        <a:pt x="389" y="566"/>
                        <a:pt x="392" y="560"/>
                        <a:pt x="396" y="557"/>
                      </a:cubicBezTo>
                      <a:cubicBezTo>
                        <a:pt x="390" y="538"/>
                        <a:pt x="374" y="528"/>
                        <a:pt x="368" y="509"/>
                      </a:cubicBezTo>
                      <a:cubicBezTo>
                        <a:pt x="371" y="501"/>
                        <a:pt x="379" y="493"/>
                        <a:pt x="376" y="485"/>
                      </a:cubicBezTo>
                      <a:cubicBezTo>
                        <a:pt x="373" y="477"/>
                        <a:pt x="368" y="461"/>
                        <a:pt x="368" y="461"/>
                      </a:cubicBezTo>
                      <a:cubicBezTo>
                        <a:pt x="380" y="443"/>
                        <a:pt x="385" y="449"/>
                        <a:pt x="396" y="465"/>
                      </a:cubicBezTo>
                      <a:cubicBezTo>
                        <a:pt x="402" y="488"/>
                        <a:pt x="411" y="497"/>
                        <a:pt x="424" y="517"/>
                      </a:cubicBezTo>
                      <a:cubicBezTo>
                        <a:pt x="418" y="536"/>
                        <a:pt x="430" y="537"/>
                        <a:pt x="412" y="549"/>
                      </a:cubicBezTo>
                      <a:cubicBezTo>
                        <a:pt x="389" y="583"/>
                        <a:pt x="414" y="540"/>
                        <a:pt x="408" y="573"/>
                      </a:cubicBezTo>
                      <a:cubicBezTo>
                        <a:pt x="407" y="582"/>
                        <a:pt x="399" y="589"/>
                        <a:pt x="396" y="597"/>
                      </a:cubicBezTo>
                      <a:cubicBezTo>
                        <a:pt x="402" y="614"/>
                        <a:pt x="398" y="619"/>
                        <a:pt x="388" y="633"/>
                      </a:cubicBezTo>
                      <a:cubicBezTo>
                        <a:pt x="399" y="665"/>
                        <a:pt x="419" y="636"/>
                        <a:pt x="440" y="629"/>
                      </a:cubicBezTo>
                      <a:cubicBezTo>
                        <a:pt x="445" y="614"/>
                        <a:pt x="439" y="608"/>
                        <a:pt x="444" y="593"/>
                      </a:cubicBezTo>
                      <a:cubicBezTo>
                        <a:pt x="440" y="581"/>
                        <a:pt x="428" y="567"/>
                        <a:pt x="444" y="557"/>
                      </a:cubicBezTo>
                      <a:cubicBezTo>
                        <a:pt x="451" y="553"/>
                        <a:pt x="468" y="549"/>
                        <a:pt x="468" y="549"/>
                      </a:cubicBezTo>
                      <a:cubicBezTo>
                        <a:pt x="484" y="554"/>
                        <a:pt x="483" y="563"/>
                        <a:pt x="492" y="577"/>
                      </a:cubicBezTo>
                      <a:cubicBezTo>
                        <a:pt x="504" y="542"/>
                        <a:pt x="492" y="552"/>
                        <a:pt x="536" y="557"/>
                      </a:cubicBezTo>
                      <a:cubicBezTo>
                        <a:pt x="528" y="526"/>
                        <a:pt x="542" y="527"/>
                        <a:pt x="568" y="521"/>
                      </a:cubicBezTo>
                      <a:cubicBezTo>
                        <a:pt x="569" y="517"/>
                        <a:pt x="576" y="490"/>
                        <a:pt x="584" y="485"/>
                      </a:cubicBezTo>
                      <a:cubicBezTo>
                        <a:pt x="591" y="481"/>
                        <a:pt x="608" y="477"/>
                        <a:pt x="608" y="477"/>
                      </a:cubicBezTo>
                      <a:cubicBezTo>
                        <a:pt x="639" y="485"/>
                        <a:pt x="614" y="492"/>
                        <a:pt x="640" y="501"/>
                      </a:cubicBezTo>
                      <a:cubicBezTo>
                        <a:pt x="644" y="497"/>
                        <a:pt x="646" y="490"/>
                        <a:pt x="652" y="489"/>
                      </a:cubicBezTo>
                      <a:cubicBezTo>
                        <a:pt x="661" y="487"/>
                        <a:pt x="672" y="497"/>
                        <a:pt x="680" y="493"/>
                      </a:cubicBezTo>
                      <a:cubicBezTo>
                        <a:pt x="685" y="491"/>
                        <a:pt x="680" y="481"/>
                        <a:pt x="676" y="477"/>
                      </a:cubicBezTo>
                      <a:cubicBezTo>
                        <a:pt x="670" y="472"/>
                        <a:pt x="660" y="472"/>
                        <a:pt x="652" y="469"/>
                      </a:cubicBezTo>
                      <a:cubicBezTo>
                        <a:pt x="648" y="468"/>
                        <a:pt x="640" y="465"/>
                        <a:pt x="640" y="465"/>
                      </a:cubicBezTo>
                      <a:cubicBezTo>
                        <a:pt x="654" y="455"/>
                        <a:pt x="659" y="451"/>
                        <a:pt x="676" y="457"/>
                      </a:cubicBezTo>
                      <a:cubicBezTo>
                        <a:pt x="685" y="455"/>
                        <a:pt x="694" y="448"/>
                        <a:pt x="704" y="449"/>
                      </a:cubicBezTo>
                      <a:cubicBezTo>
                        <a:pt x="718" y="451"/>
                        <a:pt x="759" y="463"/>
                        <a:pt x="772" y="469"/>
                      </a:cubicBezTo>
                      <a:cubicBezTo>
                        <a:pt x="784" y="475"/>
                        <a:pt x="808" y="485"/>
                        <a:pt x="808" y="485"/>
                      </a:cubicBezTo>
                      <a:cubicBezTo>
                        <a:pt x="814" y="484"/>
                        <a:pt x="833" y="481"/>
                        <a:pt x="840" y="477"/>
                      </a:cubicBezTo>
                      <a:cubicBezTo>
                        <a:pt x="848" y="472"/>
                        <a:pt x="864" y="461"/>
                        <a:pt x="864" y="461"/>
                      </a:cubicBezTo>
                      <a:cubicBezTo>
                        <a:pt x="869" y="462"/>
                        <a:pt x="889" y="465"/>
                        <a:pt x="892" y="473"/>
                      </a:cubicBezTo>
                      <a:cubicBezTo>
                        <a:pt x="897" y="486"/>
                        <a:pt x="876" y="498"/>
                        <a:pt x="868" y="501"/>
                      </a:cubicBezTo>
                      <a:cubicBezTo>
                        <a:pt x="856" y="513"/>
                        <a:pt x="845" y="513"/>
                        <a:pt x="840" y="529"/>
                      </a:cubicBezTo>
                      <a:cubicBezTo>
                        <a:pt x="845" y="545"/>
                        <a:pt x="839" y="557"/>
                        <a:pt x="844" y="573"/>
                      </a:cubicBezTo>
                      <a:cubicBezTo>
                        <a:pt x="854" y="558"/>
                        <a:pt x="858" y="555"/>
                        <a:pt x="876" y="561"/>
                      </a:cubicBezTo>
                      <a:cubicBezTo>
                        <a:pt x="885" y="588"/>
                        <a:pt x="895" y="558"/>
                        <a:pt x="908" y="549"/>
                      </a:cubicBezTo>
                      <a:cubicBezTo>
                        <a:pt x="911" y="545"/>
                        <a:pt x="912" y="540"/>
                        <a:pt x="916" y="537"/>
                      </a:cubicBezTo>
                      <a:cubicBezTo>
                        <a:pt x="919" y="534"/>
                        <a:pt x="925" y="536"/>
                        <a:pt x="928" y="533"/>
                      </a:cubicBezTo>
                      <a:cubicBezTo>
                        <a:pt x="931" y="530"/>
                        <a:pt x="930" y="525"/>
                        <a:pt x="932" y="521"/>
                      </a:cubicBezTo>
                      <a:cubicBezTo>
                        <a:pt x="939" y="506"/>
                        <a:pt x="949" y="502"/>
                        <a:pt x="964" y="497"/>
                      </a:cubicBezTo>
                      <a:cubicBezTo>
                        <a:pt x="987" y="500"/>
                        <a:pt x="1017" y="513"/>
                        <a:pt x="1040" y="513"/>
                      </a:cubicBezTo>
                      <a:lnTo>
                        <a:pt x="1180" y="541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7" name="Freeform 200"/>
                <p:cNvSpPr>
                  <a:spLocks/>
                </p:cNvSpPr>
                <p:nvPr userDrawn="1"/>
              </p:nvSpPr>
              <p:spPr bwMode="ltGray">
                <a:xfrm>
                  <a:off x="443" y="624"/>
                  <a:ext cx="278" cy="214"/>
                </a:xfrm>
                <a:custGeom>
                  <a:avLst/>
                  <a:gdLst>
                    <a:gd name="T0" fmla="*/ 21 w 225"/>
                    <a:gd name="T1" fmla="*/ 247 h 170"/>
                    <a:gd name="T2" fmla="*/ 58 w 225"/>
                    <a:gd name="T3" fmla="*/ 234 h 170"/>
                    <a:gd name="T4" fmla="*/ 77 w 225"/>
                    <a:gd name="T5" fmla="*/ 228 h 170"/>
                    <a:gd name="T6" fmla="*/ 95 w 225"/>
                    <a:gd name="T7" fmla="*/ 184 h 170"/>
                    <a:gd name="T8" fmla="*/ 143 w 225"/>
                    <a:gd name="T9" fmla="*/ 159 h 170"/>
                    <a:gd name="T10" fmla="*/ 174 w 225"/>
                    <a:gd name="T11" fmla="*/ 127 h 170"/>
                    <a:gd name="T12" fmla="*/ 222 w 225"/>
                    <a:gd name="T13" fmla="*/ 50 h 170"/>
                    <a:gd name="T14" fmla="*/ 303 w 225"/>
                    <a:gd name="T15" fmla="*/ 0 h 170"/>
                    <a:gd name="T16" fmla="*/ 290 w 225"/>
                    <a:gd name="T17" fmla="*/ 31 h 170"/>
                    <a:gd name="T18" fmla="*/ 241 w 225"/>
                    <a:gd name="T19" fmla="*/ 63 h 170"/>
                    <a:gd name="T20" fmla="*/ 193 w 225"/>
                    <a:gd name="T21" fmla="*/ 165 h 170"/>
                    <a:gd name="T22" fmla="*/ 199 w 225"/>
                    <a:gd name="T23" fmla="*/ 184 h 170"/>
                    <a:gd name="T24" fmla="*/ 174 w 225"/>
                    <a:gd name="T25" fmla="*/ 222 h 170"/>
                    <a:gd name="T26" fmla="*/ 119 w 225"/>
                    <a:gd name="T27" fmla="*/ 259 h 170"/>
                    <a:gd name="T28" fmla="*/ 21 w 225"/>
                    <a:gd name="T29" fmla="*/ 247 h 1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25" h="170">
                      <a:moveTo>
                        <a:pt x="14" y="156"/>
                      </a:moveTo>
                      <a:cubicBezTo>
                        <a:pt x="22" y="153"/>
                        <a:pt x="30" y="151"/>
                        <a:pt x="38" y="148"/>
                      </a:cubicBezTo>
                      <a:cubicBezTo>
                        <a:pt x="42" y="147"/>
                        <a:pt x="50" y="144"/>
                        <a:pt x="50" y="144"/>
                      </a:cubicBezTo>
                      <a:cubicBezTo>
                        <a:pt x="56" y="126"/>
                        <a:pt x="43" y="122"/>
                        <a:pt x="62" y="116"/>
                      </a:cubicBezTo>
                      <a:cubicBezTo>
                        <a:pt x="80" y="89"/>
                        <a:pt x="56" y="119"/>
                        <a:pt x="94" y="100"/>
                      </a:cubicBezTo>
                      <a:cubicBezTo>
                        <a:pt x="102" y="96"/>
                        <a:pt x="106" y="85"/>
                        <a:pt x="114" y="80"/>
                      </a:cubicBezTo>
                      <a:cubicBezTo>
                        <a:pt x="131" y="55"/>
                        <a:pt x="104" y="46"/>
                        <a:pt x="146" y="32"/>
                      </a:cubicBezTo>
                      <a:cubicBezTo>
                        <a:pt x="153" y="11"/>
                        <a:pt x="180" y="12"/>
                        <a:pt x="198" y="0"/>
                      </a:cubicBezTo>
                      <a:cubicBezTo>
                        <a:pt x="225" y="9"/>
                        <a:pt x="203" y="16"/>
                        <a:pt x="190" y="20"/>
                      </a:cubicBezTo>
                      <a:cubicBezTo>
                        <a:pt x="198" y="43"/>
                        <a:pt x="175" y="34"/>
                        <a:pt x="158" y="40"/>
                      </a:cubicBezTo>
                      <a:cubicBezTo>
                        <a:pt x="144" y="60"/>
                        <a:pt x="146" y="91"/>
                        <a:pt x="126" y="104"/>
                      </a:cubicBezTo>
                      <a:cubicBezTo>
                        <a:pt x="127" y="108"/>
                        <a:pt x="131" y="112"/>
                        <a:pt x="130" y="116"/>
                      </a:cubicBezTo>
                      <a:cubicBezTo>
                        <a:pt x="127" y="125"/>
                        <a:pt x="114" y="140"/>
                        <a:pt x="114" y="140"/>
                      </a:cubicBezTo>
                      <a:cubicBezTo>
                        <a:pt x="143" y="150"/>
                        <a:pt x="95" y="153"/>
                        <a:pt x="78" y="164"/>
                      </a:cubicBezTo>
                      <a:cubicBezTo>
                        <a:pt x="68" y="161"/>
                        <a:pt x="0" y="170"/>
                        <a:pt x="14" y="156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8" name="Freeform 201"/>
                <p:cNvSpPr>
                  <a:spLocks/>
                </p:cNvSpPr>
                <p:nvPr userDrawn="1"/>
              </p:nvSpPr>
              <p:spPr bwMode="ltGray">
                <a:xfrm>
                  <a:off x="431" y="693"/>
                  <a:ext cx="146" cy="84"/>
                </a:xfrm>
                <a:custGeom>
                  <a:avLst/>
                  <a:gdLst>
                    <a:gd name="T0" fmla="*/ 19 w 118"/>
                    <a:gd name="T1" fmla="*/ 76 h 67"/>
                    <a:gd name="T2" fmla="*/ 73 w 118"/>
                    <a:gd name="T3" fmla="*/ 51 h 67"/>
                    <a:gd name="T4" fmla="*/ 147 w 118"/>
                    <a:gd name="T5" fmla="*/ 14 h 67"/>
                    <a:gd name="T6" fmla="*/ 166 w 118"/>
                    <a:gd name="T7" fmla="*/ 1 h 67"/>
                    <a:gd name="T8" fmla="*/ 178 w 118"/>
                    <a:gd name="T9" fmla="*/ 20 h 67"/>
                    <a:gd name="T10" fmla="*/ 116 w 118"/>
                    <a:gd name="T11" fmla="*/ 64 h 67"/>
                    <a:gd name="T12" fmla="*/ 67 w 118"/>
                    <a:gd name="T13" fmla="*/ 102 h 67"/>
                    <a:gd name="T14" fmla="*/ 43 w 118"/>
                    <a:gd name="T15" fmla="*/ 95 h 67"/>
                    <a:gd name="T16" fmla="*/ 25 w 118"/>
                    <a:gd name="T17" fmla="*/ 102 h 67"/>
                    <a:gd name="T18" fmla="*/ 19 w 118"/>
                    <a:gd name="T19" fmla="*/ 76 h 6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8" h="67">
                      <a:moveTo>
                        <a:pt x="12" y="49"/>
                      </a:moveTo>
                      <a:cubicBezTo>
                        <a:pt x="23" y="42"/>
                        <a:pt x="48" y="33"/>
                        <a:pt x="48" y="33"/>
                      </a:cubicBezTo>
                      <a:cubicBezTo>
                        <a:pt x="56" y="8"/>
                        <a:pt x="70" y="12"/>
                        <a:pt x="96" y="9"/>
                      </a:cubicBezTo>
                      <a:cubicBezTo>
                        <a:pt x="100" y="6"/>
                        <a:pt x="103" y="0"/>
                        <a:pt x="108" y="1"/>
                      </a:cubicBezTo>
                      <a:cubicBezTo>
                        <a:pt x="113" y="2"/>
                        <a:pt x="118" y="9"/>
                        <a:pt x="116" y="13"/>
                      </a:cubicBezTo>
                      <a:cubicBezTo>
                        <a:pt x="106" y="37"/>
                        <a:pt x="95" y="36"/>
                        <a:pt x="76" y="41"/>
                      </a:cubicBezTo>
                      <a:cubicBezTo>
                        <a:pt x="62" y="50"/>
                        <a:pt x="54" y="51"/>
                        <a:pt x="44" y="65"/>
                      </a:cubicBezTo>
                      <a:cubicBezTo>
                        <a:pt x="39" y="64"/>
                        <a:pt x="33" y="61"/>
                        <a:pt x="28" y="61"/>
                      </a:cubicBezTo>
                      <a:cubicBezTo>
                        <a:pt x="24" y="61"/>
                        <a:pt x="20" y="67"/>
                        <a:pt x="16" y="65"/>
                      </a:cubicBezTo>
                      <a:cubicBezTo>
                        <a:pt x="0" y="59"/>
                        <a:pt x="7" y="54"/>
                        <a:pt x="12" y="4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29" name="Freeform 202"/>
                <p:cNvSpPr>
                  <a:spLocks/>
                </p:cNvSpPr>
                <p:nvPr userDrawn="1"/>
              </p:nvSpPr>
              <p:spPr bwMode="ltGray">
                <a:xfrm>
                  <a:off x="648" y="408"/>
                  <a:ext cx="166" cy="94"/>
                </a:xfrm>
                <a:custGeom>
                  <a:avLst/>
                  <a:gdLst>
                    <a:gd name="T0" fmla="*/ 12 w 134"/>
                    <a:gd name="T1" fmla="*/ 95 h 74"/>
                    <a:gd name="T2" fmla="*/ 31 w 134"/>
                    <a:gd name="T3" fmla="*/ 50 h 74"/>
                    <a:gd name="T4" fmla="*/ 141 w 134"/>
                    <a:gd name="T5" fmla="*/ 37 h 74"/>
                    <a:gd name="T6" fmla="*/ 135 w 134"/>
                    <a:gd name="T7" fmla="*/ 83 h 74"/>
                    <a:gd name="T8" fmla="*/ 43 w 134"/>
                    <a:gd name="T9" fmla="*/ 114 h 74"/>
                    <a:gd name="T10" fmla="*/ 12 w 134"/>
                    <a:gd name="T11" fmla="*/ 95 h 7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34" h="74">
                      <a:moveTo>
                        <a:pt x="8" y="59"/>
                      </a:moveTo>
                      <a:cubicBezTo>
                        <a:pt x="2" y="42"/>
                        <a:pt x="3" y="37"/>
                        <a:pt x="20" y="31"/>
                      </a:cubicBezTo>
                      <a:cubicBezTo>
                        <a:pt x="40" y="0"/>
                        <a:pt x="60" y="18"/>
                        <a:pt x="92" y="23"/>
                      </a:cubicBezTo>
                      <a:cubicBezTo>
                        <a:pt x="134" y="37"/>
                        <a:pt x="105" y="42"/>
                        <a:pt x="88" y="51"/>
                      </a:cubicBezTo>
                      <a:cubicBezTo>
                        <a:pt x="68" y="61"/>
                        <a:pt x="49" y="64"/>
                        <a:pt x="28" y="71"/>
                      </a:cubicBezTo>
                      <a:cubicBezTo>
                        <a:pt x="1" y="67"/>
                        <a:pt x="0" y="74"/>
                        <a:pt x="8" y="5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0" name="Freeform 203"/>
                <p:cNvSpPr>
                  <a:spLocks/>
                </p:cNvSpPr>
                <p:nvPr userDrawn="1"/>
              </p:nvSpPr>
              <p:spPr bwMode="ltGray">
                <a:xfrm>
                  <a:off x="831" y="120"/>
                  <a:ext cx="435" cy="242"/>
                </a:xfrm>
                <a:custGeom>
                  <a:avLst/>
                  <a:gdLst>
                    <a:gd name="T0" fmla="*/ 0 w 352"/>
                    <a:gd name="T1" fmla="*/ 248 h 192"/>
                    <a:gd name="T2" fmla="*/ 12 w 352"/>
                    <a:gd name="T3" fmla="*/ 305 h 192"/>
                    <a:gd name="T4" fmla="*/ 61 w 352"/>
                    <a:gd name="T5" fmla="*/ 267 h 192"/>
                    <a:gd name="T6" fmla="*/ 195 w 352"/>
                    <a:gd name="T7" fmla="*/ 209 h 192"/>
                    <a:gd name="T8" fmla="*/ 239 w 352"/>
                    <a:gd name="T9" fmla="*/ 190 h 192"/>
                    <a:gd name="T10" fmla="*/ 274 w 352"/>
                    <a:gd name="T11" fmla="*/ 178 h 192"/>
                    <a:gd name="T12" fmla="*/ 287 w 352"/>
                    <a:gd name="T13" fmla="*/ 159 h 192"/>
                    <a:gd name="T14" fmla="*/ 342 w 352"/>
                    <a:gd name="T15" fmla="*/ 140 h 192"/>
                    <a:gd name="T16" fmla="*/ 415 w 352"/>
                    <a:gd name="T17" fmla="*/ 102 h 192"/>
                    <a:gd name="T18" fmla="*/ 538 w 352"/>
                    <a:gd name="T19" fmla="*/ 63 h 192"/>
                    <a:gd name="T20" fmla="*/ 494 w 352"/>
                    <a:gd name="T21" fmla="*/ 0 h 192"/>
                    <a:gd name="T22" fmla="*/ 305 w 352"/>
                    <a:gd name="T23" fmla="*/ 83 h 192"/>
                    <a:gd name="T24" fmla="*/ 116 w 352"/>
                    <a:gd name="T25" fmla="*/ 171 h 192"/>
                    <a:gd name="T26" fmla="*/ 0 w 352"/>
                    <a:gd name="T27" fmla="*/ 248 h 19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52" h="192">
                      <a:moveTo>
                        <a:pt x="0" y="156"/>
                      </a:moveTo>
                      <a:cubicBezTo>
                        <a:pt x="11" y="172"/>
                        <a:pt x="2" y="175"/>
                        <a:pt x="8" y="192"/>
                      </a:cubicBezTo>
                      <a:cubicBezTo>
                        <a:pt x="23" y="187"/>
                        <a:pt x="27" y="177"/>
                        <a:pt x="40" y="168"/>
                      </a:cubicBezTo>
                      <a:cubicBezTo>
                        <a:pt x="63" y="134"/>
                        <a:pt x="90" y="135"/>
                        <a:pt x="128" y="132"/>
                      </a:cubicBezTo>
                      <a:cubicBezTo>
                        <a:pt x="170" y="121"/>
                        <a:pt x="120" y="136"/>
                        <a:pt x="156" y="120"/>
                      </a:cubicBezTo>
                      <a:cubicBezTo>
                        <a:pt x="164" y="117"/>
                        <a:pt x="180" y="112"/>
                        <a:pt x="180" y="112"/>
                      </a:cubicBezTo>
                      <a:cubicBezTo>
                        <a:pt x="183" y="108"/>
                        <a:pt x="184" y="103"/>
                        <a:pt x="188" y="100"/>
                      </a:cubicBezTo>
                      <a:cubicBezTo>
                        <a:pt x="188" y="100"/>
                        <a:pt x="218" y="90"/>
                        <a:pt x="224" y="88"/>
                      </a:cubicBezTo>
                      <a:cubicBezTo>
                        <a:pt x="241" y="82"/>
                        <a:pt x="255" y="70"/>
                        <a:pt x="272" y="64"/>
                      </a:cubicBezTo>
                      <a:cubicBezTo>
                        <a:pt x="296" y="40"/>
                        <a:pt x="319" y="43"/>
                        <a:pt x="352" y="40"/>
                      </a:cubicBezTo>
                      <a:cubicBezTo>
                        <a:pt x="328" y="32"/>
                        <a:pt x="324" y="25"/>
                        <a:pt x="324" y="0"/>
                      </a:cubicBezTo>
                      <a:lnTo>
                        <a:pt x="200" y="52"/>
                      </a:lnTo>
                      <a:lnTo>
                        <a:pt x="76" y="108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1" name="Freeform 204"/>
                <p:cNvSpPr>
                  <a:spLocks/>
                </p:cNvSpPr>
                <p:nvPr userDrawn="1"/>
              </p:nvSpPr>
              <p:spPr bwMode="ltGray">
                <a:xfrm>
                  <a:off x="1350" y="201"/>
                  <a:ext cx="232" cy="105"/>
                </a:xfrm>
                <a:custGeom>
                  <a:avLst/>
                  <a:gdLst>
                    <a:gd name="T0" fmla="*/ 12 w 187"/>
                    <a:gd name="T1" fmla="*/ 106 h 84"/>
                    <a:gd name="T2" fmla="*/ 86 w 187"/>
                    <a:gd name="T3" fmla="*/ 63 h 84"/>
                    <a:gd name="T4" fmla="*/ 117 w 187"/>
                    <a:gd name="T5" fmla="*/ 6 h 84"/>
                    <a:gd name="T6" fmla="*/ 154 w 187"/>
                    <a:gd name="T7" fmla="*/ 25 h 84"/>
                    <a:gd name="T8" fmla="*/ 210 w 187"/>
                    <a:gd name="T9" fmla="*/ 0 h 84"/>
                    <a:gd name="T10" fmla="*/ 252 w 187"/>
                    <a:gd name="T11" fmla="*/ 25 h 84"/>
                    <a:gd name="T12" fmla="*/ 283 w 187"/>
                    <a:gd name="T13" fmla="*/ 31 h 84"/>
                    <a:gd name="T14" fmla="*/ 277 w 187"/>
                    <a:gd name="T15" fmla="*/ 56 h 84"/>
                    <a:gd name="T16" fmla="*/ 252 w 187"/>
                    <a:gd name="T17" fmla="*/ 50 h 84"/>
                    <a:gd name="T18" fmla="*/ 197 w 187"/>
                    <a:gd name="T19" fmla="*/ 50 h 84"/>
                    <a:gd name="T20" fmla="*/ 154 w 187"/>
                    <a:gd name="T21" fmla="*/ 75 h 84"/>
                    <a:gd name="T22" fmla="*/ 191 w 187"/>
                    <a:gd name="T23" fmla="*/ 88 h 84"/>
                    <a:gd name="T24" fmla="*/ 141 w 187"/>
                    <a:gd name="T25" fmla="*/ 100 h 84"/>
                    <a:gd name="T26" fmla="*/ 92 w 187"/>
                    <a:gd name="T27" fmla="*/ 81 h 84"/>
                    <a:gd name="T28" fmla="*/ 81 w 187"/>
                    <a:gd name="T29" fmla="*/ 100 h 84"/>
                    <a:gd name="T30" fmla="*/ 43 w 187"/>
                    <a:gd name="T31" fmla="*/ 106 h 84"/>
                    <a:gd name="T32" fmla="*/ 12 w 187"/>
                    <a:gd name="T33" fmla="*/ 106 h 8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87" h="84">
                      <a:moveTo>
                        <a:pt x="8" y="68"/>
                      </a:moveTo>
                      <a:cubicBezTo>
                        <a:pt x="29" y="63"/>
                        <a:pt x="35" y="47"/>
                        <a:pt x="56" y="40"/>
                      </a:cubicBezTo>
                      <a:cubicBezTo>
                        <a:pt x="62" y="23"/>
                        <a:pt x="61" y="14"/>
                        <a:pt x="76" y="4"/>
                      </a:cubicBezTo>
                      <a:cubicBezTo>
                        <a:pt x="84" y="7"/>
                        <a:pt x="91" y="15"/>
                        <a:pt x="100" y="16"/>
                      </a:cubicBezTo>
                      <a:cubicBezTo>
                        <a:pt x="110" y="18"/>
                        <a:pt x="127" y="3"/>
                        <a:pt x="136" y="0"/>
                      </a:cubicBezTo>
                      <a:cubicBezTo>
                        <a:pt x="163" y="9"/>
                        <a:pt x="137" y="25"/>
                        <a:pt x="164" y="16"/>
                      </a:cubicBezTo>
                      <a:cubicBezTo>
                        <a:pt x="171" y="17"/>
                        <a:pt x="180" y="15"/>
                        <a:pt x="184" y="20"/>
                      </a:cubicBezTo>
                      <a:cubicBezTo>
                        <a:pt x="187" y="24"/>
                        <a:pt x="185" y="33"/>
                        <a:pt x="180" y="36"/>
                      </a:cubicBezTo>
                      <a:cubicBezTo>
                        <a:pt x="175" y="39"/>
                        <a:pt x="169" y="33"/>
                        <a:pt x="164" y="32"/>
                      </a:cubicBezTo>
                      <a:cubicBezTo>
                        <a:pt x="135" y="42"/>
                        <a:pt x="147" y="45"/>
                        <a:pt x="128" y="32"/>
                      </a:cubicBezTo>
                      <a:cubicBezTo>
                        <a:pt x="115" y="35"/>
                        <a:pt x="91" y="37"/>
                        <a:pt x="100" y="48"/>
                      </a:cubicBezTo>
                      <a:cubicBezTo>
                        <a:pt x="105" y="55"/>
                        <a:pt x="124" y="56"/>
                        <a:pt x="124" y="56"/>
                      </a:cubicBezTo>
                      <a:cubicBezTo>
                        <a:pt x="113" y="72"/>
                        <a:pt x="109" y="75"/>
                        <a:pt x="92" y="64"/>
                      </a:cubicBezTo>
                      <a:cubicBezTo>
                        <a:pt x="82" y="49"/>
                        <a:pt x="78" y="46"/>
                        <a:pt x="60" y="52"/>
                      </a:cubicBezTo>
                      <a:cubicBezTo>
                        <a:pt x="57" y="56"/>
                        <a:pt x="56" y="62"/>
                        <a:pt x="52" y="64"/>
                      </a:cubicBezTo>
                      <a:cubicBezTo>
                        <a:pt x="45" y="68"/>
                        <a:pt x="36" y="66"/>
                        <a:pt x="28" y="68"/>
                      </a:cubicBezTo>
                      <a:cubicBezTo>
                        <a:pt x="2" y="74"/>
                        <a:pt x="0" y="84"/>
                        <a:pt x="8" y="6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2" name="Freeform 205"/>
                <p:cNvSpPr>
                  <a:spLocks/>
                </p:cNvSpPr>
                <p:nvPr userDrawn="1"/>
              </p:nvSpPr>
              <p:spPr bwMode="ltGray">
                <a:xfrm>
                  <a:off x="1758" y="198"/>
                  <a:ext cx="220" cy="58"/>
                </a:xfrm>
                <a:custGeom>
                  <a:avLst/>
                  <a:gdLst>
                    <a:gd name="T0" fmla="*/ 9 w 178"/>
                    <a:gd name="T1" fmla="*/ 29 h 46"/>
                    <a:gd name="T2" fmla="*/ 119 w 178"/>
                    <a:gd name="T3" fmla="*/ 61 h 46"/>
                    <a:gd name="T4" fmla="*/ 174 w 178"/>
                    <a:gd name="T5" fmla="*/ 35 h 46"/>
                    <a:gd name="T6" fmla="*/ 253 w 178"/>
                    <a:gd name="T7" fmla="*/ 42 h 46"/>
                    <a:gd name="T8" fmla="*/ 211 w 178"/>
                    <a:gd name="T9" fmla="*/ 42 h 46"/>
                    <a:gd name="T10" fmla="*/ 131 w 178"/>
                    <a:gd name="T11" fmla="*/ 73 h 46"/>
                    <a:gd name="T12" fmla="*/ 2 w 178"/>
                    <a:gd name="T13" fmla="*/ 35 h 46"/>
                    <a:gd name="T14" fmla="*/ 9 w 178"/>
                    <a:gd name="T15" fmla="*/ 29 h 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78" h="46">
                      <a:moveTo>
                        <a:pt x="6" y="18"/>
                      </a:moveTo>
                      <a:cubicBezTo>
                        <a:pt x="41" y="6"/>
                        <a:pt x="52" y="12"/>
                        <a:pt x="78" y="38"/>
                      </a:cubicBezTo>
                      <a:cubicBezTo>
                        <a:pt x="89" y="31"/>
                        <a:pt x="114" y="22"/>
                        <a:pt x="114" y="22"/>
                      </a:cubicBezTo>
                      <a:cubicBezTo>
                        <a:pt x="129" y="0"/>
                        <a:pt x="148" y="14"/>
                        <a:pt x="166" y="26"/>
                      </a:cubicBezTo>
                      <a:cubicBezTo>
                        <a:pt x="116" y="39"/>
                        <a:pt x="178" y="26"/>
                        <a:pt x="138" y="26"/>
                      </a:cubicBezTo>
                      <a:cubicBezTo>
                        <a:pt x="119" y="26"/>
                        <a:pt x="103" y="40"/>
                        <a:pt x="86" y="46"/>
                      </a:cubicBezTo>
                      <a:cubicBezTo>
                        <a:pt x="70" y="41"/>
                        <a:pt x="15" y="29"/>
                        <a:pt x="2" y="22"/>
                      </a:cubicBezTo>
                      <a:cubicBezTo>
                        <a:pt x="0" y="21"/>
                        <a:pt x="5" y="19"/>
                        <a:pt x="6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3" name="Freeform 206"/>
                <p:cNvSpPr>
                  <a:spLocks/>
                </p:cNvSpPr>
                <p:nvPr userDrawn="1"/>
              </p:nvSpPr>
              <p:spPr bwMode="ltGray">
                <a:xfrm>
                  <a:off x="1637" y="312"/>
                  <a:ext cx="297" cy="135"/>
                </a:xfrm>
                <a:custGeom>
                  <a:avLst/>
                  <a:gdLst>
                    <a:gd name="T0" fmla="*/ 56 w 240"/>
                    <a:gd name="T1" fmla="*/ 169 h 108"/>
                    <a:gd name="T2" fmla="*/ 0 w 240"/>
                    <a:gd name="T3" fmla="*/ 138 h 108"/>
                    <a:gd name="T4" fmla="*/ 43 w 240"/>
                    <a:gd name="T5" fmla="*/ 100 h 108"/>
                    <a:gd name="T6" fmla="*/ 50 w 240"/>
                    <a:gd name="T7" fmla="*/ 81 h 108"/>
                    <a:gd name="T8" fmla="*/ 85 w 240"/>
                    <a:gd name="T9" fmla="*/ 69 h 108"/>
                    <a:gd name="T10" fmla="*/ 92 w 240"/>
                    <a:gd name="T11" fmla="*/ 50 h 108"/>
                    <a:gd name="T12" fmla="*/ 257 w 240"/>
                    <a:gd name="T13" fmla="*/ 6 h 108"/>
                    <a:gd name="T14" fmla="*/ 276 w 240"/>
                    <a:gd name="T15" fmla="*/ 13 h 108"/>
                    <a:gd name="T16" fmla="*/ 312 w 240"/>
                    <a:gd name="T17" fmla="*/ 0 h 108"/>
                    <a:gd name="T18" fmla="*/ 330 w 240"/>
                    <a:gd name="T19" fmla="*/ 31 h 108"/>
                    <a:gd name="T20" fmla="*/ 220 w 240"/>
                    <a:gd name="T21" fmla="*/ 56 h 108"/>
                    <a:gd name="T22" fmla="*/ 98 w 240"/>
                    <a:gd name="T23" fmla="*/ 88 h 108"/>
                    <a:gd name="T24" fmla="*/ 79 w 240"/>
                    <a:gd name="T25" fmla="*/ 131 h 108"/>
                    <a:gd name="T26" fmla="*/ 56 w 240"/>
                    <a:gd name="T27" fmla="*/ 169 h 1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0" h="108">
                      <a:moveTo>
                        <a:pt x="36" y="108"/>
                      </a:moveTo>
                      <a:cubicBezTo>
                        <a:pt x="19" y="102"/>
                        <a:pt x="6" y="107"/>
                        <a:pt x="0" y="88"/>
                      </a:cubicBezTo>
                      <a:cubicBezTo>
                        <a:pt x="5" y="72"/>
                        <a:pt x="14" y="73"/>
                        <a:pt x="28" y="64"/>
                      </a:cubicBezTo>
                      <a:cubicBezTo>
                        <a:pt x="29" y="60"/>
                        <a:pt x="29" y="54"/>
                        <a:pt x="32" y="52"/>
                      </a:cubicBezTo>
                      <a:cubicBezTo>
                        <a:pt x="39" y="47"/>
                        <a:pt x="56" y="44"/>
                        <a:pt x="56" y="44"/>
                      </a:cubicBezTo>
                      <a:cubicBezTo>
                        <a:pt x="57" y="40"/>
                        <a:pt x="57" y="35"/>
                        <a:pt x="60" y="32"/>
                      </a:cubicBezTo>
                      <a:cubicBezTo>
                        <a:pt x="73" y="22"/>
                        <a:pt x="148" y="7"/>
                        <a:pt x="168" y="4"/>
                      </a:cubicBezTo>
                      <a:cubicBezTo>
                        <a:pt x="172" y="5"/>
                        <a:pt x="176" y="8"/>
                        <a:pt x="180" y="8"/>
                      </a:cubicBezTo>
                      <a:cubicBezTo>
                        <a:pt x="188" y="7"/>
                        <a:pt x="204" y="0"/>
                        <a:pt x="204" y="0"/>
                      </a:cubicBezTo>
                      <a:cubicBezTo>
                        <a:pt x="221" y="6"/>
                        <a:pt x="240" y="4"/>
                        <a:pt x="216" y="20"/>
                      </a:cubicBezTo>
                      <a:cubicBezTo>
                        <a:pt x="199" y="14"/>
                        <a:pt x="164" y="31"/>
                        <a:pt x="144" y="36"/>
                      </a:cubicBezTo>
                      <a:cubicBezTo>
                        <a:pt x="110" y="25"/>
                        <a:pt x="93" y="46"/>
                        <a:pt x="64" y="56"/>
                      </a:cubicBezTo>
                      <a:cubicBezTo>
                        <a:pt x="70" y="73"/>
                        <a:pt x="69" y="78"/>
                        <a:pt x="52" y="84"/>
                      </a:cubicBezTo>
                      <a:cubicBezTo>
                        <a:pt x="48" y="90"/>
                        <a:pt x="42" y="108"/>
                        <a:pt x="36" y="10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4" name="Freeform 207"/>
                <p:cNvSpPr>
                  <a:spLocks/>
                </p:cNvSpPr>
                <p:nvPr userDrawn="1"/>
              </p:nvSpPr>
              <p:spPr bwMode="ltGray">
                <a:xfrm>
                  <a:off x="481" y="1036"/>
                  <a:ext cx="39" cy="38"/>
                </a:xfrm>
                <a:custGeom>
                  <a:avLst/>
                  <a:gdLst>
                    <a:gd name="T0" fmla="*/ 5 w 31"/>
                    <a:gd name="T1" fmla="*/ 44 h 30"/>
                    <a:gd name="T2" fmla="*/ 49 w 31"/>
                    <a:gd name="T3" fmla="*/ 0 h 30"/>
                    <a:gd name="T4" fmla="*/ 30 w 31"/>
                    <a:gd name="T5" fmla="*/ 38 h 30"/>
                    <a:gd name="T6" fmla="*/ 5 w 31"/>
                    <a:gd name="T7" fmla="*/ 44 h 3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5" name="Freeform 208"/>
                <p:cNvSpPr>
                  <a:spLocks/>
                </p:cNvSpPr>
                <p:nvPr userDrawn="1"/>
              </p:nvSpPr>
              <p:spPr bwMode="ltGray">
                <a:xfrm>
                  <a:off x="438" y="1087"/>
                  <a:ext cx="55" cy="40"/>
                </a:xfrm>
                <a:custGeom>
                  <a:avLst/>
                  <a:gdLst>
                    <a:gd name="T0" fmla="*/ 10 w 44"/>
                    <a:gd name="T1" fmla="*/ 50 h 32"/>
                    <a:gd name="T2" fmla="*/ 35 w 44"/>
                    <a:gd name="T3" fmla="*/ 0 h 32"/>
                    <a:gd name="T4" fmla="*/ 60 w 44"/>
                    <a:gd name="T5" fmla="*/ 6 h 32"/>
                    <a:gd name="T6" fmla="*/ 10 w 44"/>
                    <a:gd name="T7" fmla="*/ 50 h 3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6" name="Freeform 209"/>
                <p:cNvSpPr>
                  <a:spLocks/>
                </p:cNvSpPr>
                <p:nvPr userDrawn="1"/>
              </p:nvSpPr>
              <p:spPr bwMode="ltGray">
                <a:xfrm>
                  <a:off x="617" y="1240"/>
                  <a:ext cx="94" cy="23"/>
                </a:xfrm>
                <a:custGeom>
                  <a:avLst/>
                  <a:gdLst>
                    <a:gd name="T0" fmla="*/ 57 w 76"/>
                    <a:gd name="T1" fmla="*/ 29 h 18"/>
                    <a:gd name="T2" fmla="*/ 38 w 76"/>
                    <a:gd name="T3" fmla="*/ 4 h 18"/>
                    <a:gd name="T4" fmla="*/ 57 w 76"/>
                    <a:gd name="T5" fmla="*/ 29 h 18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7" name="Freeform 210"/>
                <p:cNvSpPr>
                  <a:spLocks/>
                </p:cNvSpPr>
                <p:nvPr userDrawn="1"/>
              </p:nvSpPr>
              <p:spPr bwMode="ltGray">
                <a:xfrm>
                  <a:off x="777" y="1237"/>
                  <a:ext cx="52" cy="55"/>
                </a:xfrm>
                <a:custGeom>
                  <a:avLst/>
                  <a:gdLst>
                    <a:gd name="T0" fmla="*/ 0 w 42"/>
                    <a:gd name="T1" fmla="*/ 33 h 44"/>
                    <a:gd name="T2" fmla="*/ 19 w 42"/>
                    <a:gd name="T3" fmla="*/ 14 h 44"/>
                    <a:gd name="T4" fmla="*/ 0 w 42"/>
                    <a:gd name="T5" fmla="*/ 33 h 44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  <p:sp>
              <p:nvSpPr>
                <p:cNvPr id="1138" name="Freeform 211"/>
                <p:cNvSpPr>
                  <a:spLocks/>
                </p:cNvSpPr>
                <p:nvPr userDrawn="1"/>
              </p:nvSpPr>
              <p:spPr bwMode="ltGray">
                <a:xfrm>
                  <a:off x="353" y="1084"/>
                  <a:ext cx="38" cy="38"/>
                </a:xfrm>
                <a:custGeom>
                  <a:avLst/>
                  <a:gdLst>
                    <a:gd name="T0" fmla="*/ 11 w 31"/>
                    <a:gd name="T1" fmla="*/ 35 h 30"/>
                    <a:gd name="T2" fmla="*/ 47 w 31"/>
                    <a:gd name="T3" fmla="*/ 16 h 30"/>
                    <a:gd name="T4" fmla="*/ 11 w 31"/>
                    <a:gd name="T5" fmla="*/ 35 h 30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ja-JP" altLang="en-US"/>
                </a:p>
              </p:txBody>
            </p:sp>
          </p:grpSp>
        </p:grpSp>
      </p:grpSp>
      <p:sp>
        <p:nvSpPr>
          <p:cNvPr id="12500" name="Rectangle 21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2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2502" name="Rectangle 2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503" name="Rectangle 2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2504" name="Rectangle 2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>
              <a:defRPr/>
            </a:pPr>
            <a:fld id="{61B50EAD-95B9-4A1C-B0FD-3080E7AA76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anose="02020603050405020304" pitchFamily="18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bcs.aishiki.co.jp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1916113"/>
            <a:ext cx="8278812" cy="1512887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3200" smtClean="0">
                <a:latin typeface="ＭＳ Ｐゴシック" panose="020B0600070205080204" pitchFamily="50" charset="-128"/>
              </a:rPr>
              <a:t>　　　　　　　　　　　　　</a:t>
            </a:r>
            <a:r>
              <a:rPr lang="ja-JP" altLang="en-US" sz="3200" smtClean="0">
                <a:solidFill>
                  <a:srgbClr val="FF9900"/>
                </a:solidFill>
                <a:latin typeface="ＭＳ Ｐゴシック" panose="020B0600070205080204" pitchFamily="50" charset="-128"/>
              </a:rPr>
              <a:t>クラウド型</a:t>
            </a:r>
            <a:r>
              <a:rPr lang="ja-JP" altLang="en-US" sz="3200" smtClean="0">
                <a:latin typeface="ＭＳ Ｐゴシック" panose="020B0600070205080204" pitchFamily="50" charset="-128"/>
              </a:rPr>
              <a:t/>
            </a:r>
            <a:br>
              <a:rPr lang="ja-JP" altLang="en-US" sz="3200" smtClean="0">
                <a:latin typeface="ＭＳ Ｐゴシック" panose="020B0600070205080204" pitchFamily="50" charset="-128"/>
              </a:rPr>
            </a:br>
            <a:r>
              <a:rPr lang="ja-JP" altLang="en-US" sz="3200" smtClean="0">
                <a:latin typeface="ＭＳ Ｐゴシック" panose="020B0600070205080204" pitchFamily="50" charset="-128"/>
              </a:rPr>
              <a:t>　　　　　　</a:t>
            </a:r>
            <a:r>
              <a:rPr lang="en-US" altLang="ja-JP" sz="6000" smtClean="0">
                <a:latin typeface="ＭＳ Ｐゴシック" panose="020B0600070205080204" pitchFamily="50" charset="-128"/>
              </a:rPr>
              <a:t>ABCsystem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1050" y="4797425"/>
            <a:ext cx="6400800" cy="1417638"/>
          </a:xfrm>
        </p:spPr>
        <p:txBody>
          <a:bodyPr/>
          <a:lstStyle/>
          <a:p>
            <a:pPr eaLnBrk="1" hangingPunct="1"/>
            <a:r>
              <a:rPr lang="en-US" altLang="ja-JP" smtClean="0">
                <a:latin typeface="ＭＳ Ｐゴシック" panose="020B0600070205080204" pitchFamily="50" charset="-128"/>
              </a:rPr>
              <a:t>              </a:t>
            </a:r>
            <a:r>
              <a:rPr lang="en-US" altLang="ja-JP" smtClean="0">
                <a:solidFill>
                  <a:srgbClr val="663300"/>
                </a:solidFill>
                <a:latin typeface="ＭＳ Ｐゴシック" panose="020B0600070205080204" pitchFamily="50" charset="-128"/>
              </a:rPr>
              <a:t>AISHIKI CO.,LTD.</a:t>
            </a:r>
          </a:p>
          <a:p>
            <a:pPr eaLnBrk="1" hangingPunct="1"/>
            <a:r>
              <a:rPr lang="en-US" altLang="ja-JP" smtClean="0">
                <a:solidFill>
                  <a:schemeClr val="tx2"/>
                </a:solidFill>
                <a:latin typeface="ＭＳ Ｐゴシック" panose="020B0600070205080204" pitchFamily="50" charset="-128"/>
              </a:rPr>
              <a:t>                 </a:t>
            </a:r>
            <a:r>
              <a:rPr lang="en-US" altLang="ja-JP" sz="2000" smtClean="0">
                <a:solidFill>
                  <a:schemeClr val="tx2"/>
                </a:solidFill>
                <a:latin typeface="ＭＳ Ｐゴシック" panose="020B0600070205080204" pitchFamily="50" charset="-128"/>
              </a:rPr>
              <a:t>http://abcs.aishiki.co.jp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777163" cy="1439863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dirty="0" smtClean="0"/>
              <a:t>クラウド型販売管理システム</a:t>
            </a:r>
            <a:r>
              <a:rPr lang="ja-JP" altLang="en-US" sz="2400" dirty="0" smtClean="0">
                <a:solidFill>
                  <a:srgbClr val="FF3300"/>
                </a:solidFill>
              </a:rPr>
              <a:t/>
            </a:r>
            <a:br>
              <a:rPr lang="ja-JP" altLang="en-US" sz="2400" dirty="0" smtClean="0">
                <a:solidFill>
                  <a:srgbClr val="FF3300"/>
                </a:solidFill>
              </a:rPr>
            </a:br>
            <a:r>
              <a:rPr lang="en-US" altLang="ja-JP" sz="3200" b="0" dirty="0" smtClean="0">
                <a:solidFill>
                  <a:srgbClr val="663300"/>
                </a:solidFill>
              </a:rPr>
              <a:t>POS</a:t>
            </a:r>
            <a:r>
              <a:rPr lang="ja-JP" altLang="en-US" sz="3200" b="0" dirty="0" smtClean="0">
                <a:solidFill>
                  <a:srgbClr val="663300"/>
                </a:solidFill>
              </a:rPr>
              <a:t>販売管理</a:t>
            </a:r>
            <a:r>
              <a:rPr lang="ja-JP" altLang="en-US" sz="3200" b="0" dirty="0" smtClean="0"/>
              <a:t>・</a:t>
            </a:r>
            <a:r>
              <a:rPr lang="ja-JP" altLang="en-US" sz="3200" b="0" dirty="0" smtClean="0">
                <a:solidFill>
                  <a:srgbClr val="663300"/>
                </a:solidFill>
              </a:rPr>
              <a:t>受発注管理</a:t>
            </a:r>
            <a:r>
              <a:rPr lang="ja-JP" altLang="en-US" sz="3200" b="0" dirty="0" smtClean="0"/>
              <a:t/>
            </a:r>
            <a:br>
              <a:rPr lang="ja-JP" altLang="en-US" sz="3200" b="0" dirty="0" smtClean="0"/>
            </a:br>
            <a:r>
              <a:rPr lang="ja-JP" altLang="en-US" sz="2000" b="0" dirty="0" smtClean="0">
                <a:solidFill>
                  <a:srgbClr val="FF9900"/>
                </a:solidFill>
              </a:rPr>
              <a:t>流通のコンサルタントが制作しました。</a:t>
            </a:r>
            <a:r>
              <a:rPr lang="ja-JP" altLang="en-US" sz="3200" b="0" dirty="0" smtClean="0">
                <a:solidFill>
                  <a:srgbClr val="FF9900"/>
                </a:solidFill>
              </a:rPr>
              <a:t/>
            </a:r>
            <a:br>
              <a:rPr lang="ja-JP" altLang="en-US" sz="3200" b="0" dirty="0" smtClean="0">
                <a:solidFill>
                  <a:srgbClr val="FF9900"/>
                </a:solidFill>
              </a:rPr>
            </a:br>
            <a:endParaRPr lang="ja-JP" altLang="en-US" sz="3200" b="0" dirty="0" smtClean="0">
              <a:solidFill>
                <a:srgbClr val="FF9900"/>
              </a:solidFill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539750" y="1989138"/>
            <a:ext cx="3810000" cy="41148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altLang="ja-JP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●</a:t>
            </a:r>
            <a:r>
              <a:rPr lang="ja-JP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売上、在庫がリアルタイムに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確認できます。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20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●伝票はペーパーレスの時代</a:t>
            </a:r>
          </a:p>
          <a:p>
            <a:pPr eaLnBrk="1" hangingPunct="1">
              <a:defRPr/>
            </a:pP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他社に先駆けて開発</a:t>
            </a:r>
            <a:r>
              <a:rPr lang="en-US" altLang="ja-JP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ja-JP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４．５年の使用実績）</a:t>
            </a:r>
          </a:p>
          <a:p>
            <a:pPr eaLnBrk="1" hangingPunct="1">
              <a:defRPr/>
            </a:pP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スマホやタブレットで検索・操作も可能</a:t>
            </a:r>
            <a:r>
              <a:rPr lang="ja-JP" altLang="en-US" sz="1600" smtClean="0"/>
              <a:t> </a:t>
            </a:r>
          </a:p>
          <a:p>
            <a:pPr eaLnBrk="1" hangingPunct="1">
              <a:defRPr/>
            </a:pP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１００店舗でも対応できます。</a:t>
            </a:r>
          </a:p>
          <a:p>
            <a:pPr eaLnBrk="1" hangingPunct="1">
              <a:defRPr/>
            </a:pP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データ</a:t>
            </a:r>
            <a:r>
              <a:rPr lang="en-US" altLang="ja-JP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―</a:t>
            </a: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保存は必要なだけ可能</a:t>
            </a:r>
          </a:p>
          <a:p>
            <a:pPr eaLnBrk="1" hangingPunct="1">
              <a:defRPr/>
            </a:pP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レジも簡易レジでＯＫ！</a:t>
            </a:r>
          </a:p>
          <a:p>
            <a:pPr eaLnBrk="1" hangingPunct="1">
              <a:defRPr/>
            </a:pPr>
            <a:r>
              <a:rPr lang="ja-JP" altLang="en-US" sz="1600" b="1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データーを日本と海外でバックアップのため災害時も安心！</a:t>
            </a:r>
            <a:r>
              <a:rPr lang="en-US" altLang="ja-JP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(</a:t>
            </a:r>
            <a:r>
              <a:rPr lang="ja-JP" altLang="en-US" sz="12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お申込みにより）</a:t>
            </a:r>
          </a:p>
          <a:p>
            <a:pPr eaLnBrk="1" hangingPunct="1">
              <a:defRPr/>
            </a:pPr>
            <a:r>
              <a:rPr lang="ja-JP" altLang="en-US" sz="16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インターネット回線があれば</a:t>
            </a:r>
            <a:r>
              <a:rPr lang="ja-JP" altLang="en-US" sz="1600" b="1" smtClean="0"/>
              <a:t>どこでも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ja-JP" altLang="en-US" sz="1600" b="1" smtClean="0"/>
              <a:t>　　　事務所化が可能に！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ja-JP" altLang="en-US" sz="1600" b="1" smtClean="0"/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ja-JP" altLang="en-US" sz="1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en-US" altLang="ja-JP" sz="1600" b="1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6148" name="Picture 7" descr="abc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2492375"/>
            <a:ext cx="4464050" cy="32400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23850" y="5805488"/>
            <a:ext cx="85693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ja-JP" altLang="en-US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衣料、雑貨、インテリア、宝飾、手芸・寝具店・スーパー・コンビニ・ホームセンタ－対応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4427538" y="1989138"/>
            <a:ext cx="4465637" cy="51911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　　売上アップ・経費削減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7"/>
          <p:cNvSpPr>
            <a:spLocks noGrp="1" noChangeArrowheads="1"/>
          </p:cNvSpPr>
          <p:nvPr>
            <p:ph type="title"/>
          </p:nvPr>
        </p:nvSpPr>
        <p:spPr>
          <a:xfrm>
            <a:off x="684213" y="40481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z="4000" smtClean="0"/>
              <a:t>クラウド型で大容量も可能に</a:t>
            </a:r>
            <a:r>
              <a:rPr lang="ja-JP" altLang="en-US" sz="2800" smtClean="0">
                <a:solidFill>
                  <a:srgbClr val="FF9900"/>
                </a:solidFill>
              </a:rPr>
              <a:t/>
            </a:r>
            <a:br>
              <a:rPr lang="ja-JP" altLang="en-US" sz="2800" smtClean="0">
                <a:solidFill>
                  <a:srgbClr val="FF9900"/>
                </a:solidFill>
              </a:rPr>
            </a:br>
            <a:r>
              <a:rPr lang="ja-JP" altLang="en-US" sz="2800" smtClean="0">
                <a:solidFill>
                  <a:srgbClr val="FF9900"/>
                </a:solidFill>
              </a:rPr>
              <a:t>流通業のコンサルタントが制作</a:t>
            </a:r>
          </a:p>
        </p:txBody>
      </p:sp>
      <p:pic>
        <p:nvPicPr>
          <p:cNvPr id="8195" name="Picture 12" descr="4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2276475"/>
            <a:ext cx="4392613" cy="3678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Text Box 14"/>
          <p:cNvSpPr txBox="1">
            <a:spLocks noChangeArrowheads="1"/>
          </p:cNvSpPr>
          <p:nvPr/>
        </p:nvSpPr>
        <p:spPr bwMode="auto">
          <a:xfrm>
            <a:off x="5076825" y="5013325"/>
            <a:ext cx="36718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b="1"/>
              <a:t>今までのシステムで出来なかった</a:t>
            </a:r>
            <a:r>
              <a:rPr lang="ja-JP" altLang="en-US" sz="2000" b="1">
                <a:solidFill>
                  <a:srgbClr val="FF3300"/>
                </a:solidFill>
              </a:rPr>
              <a:t>画像での管理</a:t>
            </a:r>
            <a:r>
              <a:rPr lang="ja-JP" altLang="en-US" sz="2000" b="1"/>
              <a:t>で、簡単検索</a:t>
            </a:r>
          </a:p>
        </p:txBody>
      </p:sp>
      <p:sp>
        <p:nvSpPr>
          <p:cNvPr id="8197" name="Text Box 15"/>
          <p:cNvSpPr txBox="1">
            <a:spLocks noChangeArrowheads="1"/>
          </p:cNvSpPr>
          <p:nvPr/>
        </p:nvSpPr>
        <p:spPr bwMode="auto">
          <a:xfrm>
            <a:off x="611188" y="1700213"/>
            <a:ext cx="46085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2000" b="1"/>
              <a:t>システム構成のイメージはこんな感じ</a:t>
            </a:r>
          </a:p>
        </p:txBody>
      </p:sp>
      <p:pic>
        <p:nvPicPr>
          <p:cNvPr id="8198" name="Picture 16" descr="images (4)発注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1773238"/>
            <a:ext cx="3384550" cy="1981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9" name="Picture 13" descr="495682903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2924175"/>
            <a:ext cx="3384550" cy="201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0" name="Text Box 18"/>
          <p:cNvSpPr txBox="1">
            <a:spLocks noChangeArrowheads="1"/>
          </p:cNvSpPr>
          <p:nvPr/>
        </p:nvSpPr>
        <p:spPr bwMode="auto">
          <a:xfrm>
            <a:off x="5148263" y="5734050"/>
            <a:ext cx="3527425" cy="3365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600"/>
              <a:t>左画像の機器は用途に応じてご利用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27159" y="5902325"/>
            <a:ext cx="34563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 smtClean="0"/>
              <a:t>ＰＯＳレジは別途制作になります。</a:t>
            </a:r>
            <a:endParaRPr kumimoji="1"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755650" y="404813"/>
            <a:ext cx="7772400" cy="1524000"/>
          </a:xfrm>
        </p:spPr>
        <p:txBody>
          <a:bodyPr/>
          <a:lstStyle/>
          <a:p>
            <a:pPr eaLnBrk="1" hangingPunct="1">
              <a:defRPr/>
            </a:pPr>
            <a:r>
              <a:rPr lang="ja-JP" altLang="en-US" smtClean="0"/>
              <a:t>商品登録をするだけで簡単操作</a:t>
            </a:r>
            <a:br>
              <a:rPr lang="ja-JP" altLang="en-US" smtClean="0"/>
            </a:br>
            <a:r>
              <a:rPr lang="ja-JP" altLang="en-US" sz="2800" smtClean="0">
                <a:solidFill>
                  <a:srgbClr val="FF9900"/>
                </a:solidFill>
              </a:rPr>
              <a:t>こんなにメリットが</a:t>
            </a:r>
          </a:p>
        </p:txBody>
      </p:sp>
      <p:sp>
        <p:nvSpPr>
          <p:cNvPr id="1024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628775"/>
            <a:ext cx="3816350" cy="46085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ja-JP" sz="200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1600" smtClean="0"/>
              <a:t>パソコン</a:t>
            </a:r>
            <a:r>
              <a:rPr lang="ja-JP" altLang="en-US" sz="1600" b="1" smtClean="0"/>
              <a:t>ＰＯＳ</a:t>
            </a:r>
            <a:r>
              <a:rPr lang="ja-JP" altLang="en-US" sz="1600" smtClean="0"/>
              <a:t>による</a:t>
            </a:r>
            <a:r>
              <a:rPr lang="ja-JP" altLang="en-US" sz="1600" b="1" smtClean="0">
                <a:solidFill>
                  <a:srgbClr val="FF3300"/>
                </a:solidFill>
              </a:rPr>
              <a:t>売り上げの拡大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16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600" smtClean="0"/>
              <a:t>販売の見える化で</a:t>
            </a:r>
            <a:r>
              <a:rPr lang="ja-JP" altLang="en-US" sz="1600" b="1" smtClean="0"/>
              <a:t>ＡＢＣ分析</a:t>
            </a:r>
            <a:r>
              <a:rPr lang="ja-JP" altLang="en-US" sz="1600" smtClean="0"/>
              <a:t>により、Ａランク商品の早期の在庫確保でチャンスロスの削減と</a:t>
            </a:r>
            <a:r>
              <a:rPr lang="ja-JP" altLang="en-US" sz="1600" b="1" smtClean="0">
                <a:solidFill>
                  <a:srgbClr val="FF3300"/>
                </a:solidFill>
              </a:rPr>
              <a:t>不良在庫の削減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16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600" smtClean="0"/>
              <a:t>商品仕入発注が画像で、数字入力だけでワンクリック！　</a:t>
            </a:r>
            <a:r>
              <a:rPr lang="en-US" altLang="ja-JP" sz="1600" smtClean="0"/>
              <a:t>IT</a:t>
            </a:r>
            <a:r>
              <a:rPr lang="ja-JP" altLang="en-US" sz="1600" smtClean="0"/>
              <a:t>送信での</a:t>
            </a:r>
            <a:r>
              <a:rPr lang="ja-JP" altLang="en-US" sz="1600" b="1" smtClean="0"/>
              <a:t>注文書</a:t>
            </a:r>
            <a:r>
              <a:rPr lang="ja-JP" altLang="en-US" sz="1600" smtClean="0"/>
              <a:t>を可能にしました。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1600" smtClean="0"/>
          </a:p>
          <a:p>
            <a:pPr eaLnBrk="1" hangingPunct="1">
              <a:lnSpc>
                <a:spcPct val="90000"/>
              </a:lnSpc>
            </a:pPr>
            <a:r>
              <a:rPr lang="ja-JP" altLang="en-US" sz="1600" smtClean="0"/>
              <a:t>仕入入力が不要、支払いでの</a:t>
            </a:r>
            <a:r>
              <a:rPr lang="ja-JP" altLang="en-US" sz="1600" b="1" smtClean="0"/>
              <a:t>請求書</a:t>
            </a:r>
            <a:r>
              <a:rPr lang="ja-JP" altLang="en-US" sz="1600" smtClean="0"/>
              <a:t>付き合わせ作業が不要になり</a:t>
            </a:r>
            <a:r>
              <a:rPr lang="ja-JP" altLang="en-US" sz="1600" b="1" smtClean="0">
                <a:solidFill>
                  <a:srgbClr val="FF3300"/>
                </a:solidFill>
              </a:rPr>
              <a:t>人件費削減。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ja-JP" altLang="en-US" sz="1600" b="1" smtClean="0">
              <a:solidFill>
                <a:srgbClr val="FF33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1600" smtClean="0"/>
              <a:t>ＰＯＳレジーの必要がなく、レジー等（小売店の場合）の</a:t>
            </a:r>
            <a:r>
              <a:rPr lang="ja-JP" altLang="en-US" sz="1600" b="1" smtClean="0">
                <a:solidFill>
                  <a:srgbClr val="FF3300"/>
                </a:solidFill>
              </a:rPr>
              <a:t>機器が安価</a:t>
            </a:r>
            <a:r>
              <a:rPr lang="ja-JP" altLang="en-US" sz="1600" smtClean="0"/>
              <a:t>で用意できます</a:t>
            </a:r>
            <a:r>
              <a:rPr lang="ja-JP" altLang="en-US" sz="1800" smtClean="0"/>
              <a:t>。</a:t>
            </a:r>
          </a:p>
        </p:txBody>
      </p:sp>
      <p:sp>
        <p:nvSpPr>
          <p:cNvPr id="10244" name="Text Box 8"/>
          <p:cNvSpPr txBox="1">
            <a:spLocks noChangeArrowheads="1"/>
          </p:cNvSpPr>
          <p:nvPr/>
        </p:nvSpPr>
        <p:spPr bwMode="auto">
          <a:xfrm>
            <a:off x="4643438" y="1916113"/>
            <a:ext cx="381635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 u="sng"/>
              <a:t>※</a:t>
            </a:r>
            <a:r>
              <a:rPr lang="ja-JP" altLang="en-US" sz="1800" b="1" u="sng"/>
              <a:t>店舗様では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/>
              <a:t>商品発注はもちろん、期間、店舗、商品、商品分類、 メーカーで絞り込みをかけて、 販売状況、販売推移の確認ができる</a:t>
            </a:r>
            <a:r>
              <a:rPr lang="ja-JP" altLang="en-US" sz="1400" b="1"/>
              <a:t>。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ja-JP" sz="1400" b="1"/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4643438" y="3141663"/>
            <a:ext cx="3816350" cy="143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ja-JP" sz="1800" b="1" u="sng"/>
              <a:t>※</a:t>
            </a:r>
            <a:r>
              <a:rPr lang="ja-JP" altLang="en-US" sz="1800" b="1" u="sng"/>
              <a:t>本部様では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/>
              <a:t>リアルタイムの販売管理はもちろん、在庫把握、粗利益把握、発注状況の把握、仕入、支払い業務が可能です。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ja-JP" altLang="en-US" sz="1400"/>
              <a:t>そして、サービスでの従業員勤務時間管理までもが可能です。</a:t>
            </a:r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4643438" y="4724400"/>
            <a:ext cx="3816350" cy="89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 b="1" u="sng"/>
              <a:t>※</a:t>
            </a:r>
            <a:r>
              <a:rPr lang="ja-JP" altLang="en-US" sz="1800" b="1" u="sng"/>
              <a:t>ベンダー様は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/>
              <a:t>商品受注、伝票管理、請求明細、画像での商品管理、店別納品額等の管理が可能に</a:t>
            </a: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4572000" y="5805488"/>
            <a:ext cx="4176713" cy="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 b="1"/>
              <a:t>問屋・メーカーさんでも利用できます。ご相談下さい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116013" y="188913"/>
            <a:ext cx="7772400" cy="86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algn="ctr"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algn="ctr"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algn="ctr"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algn="ctr"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3200" smtClean="0"/>
              <a:t>価格も今までにない安心価格</a:t>
            </a:r>
            <a:r>
              <a:rPr lang="ja-JP" altLang="en-US" sz="3200" u="sng" smtClean="0"/>
              <a:t/>
            </a:r>
            <a:br>
              <a:rPr lang="ja-JP" altLang="en-US" sz="3200" u="sng" smtClean="0"/>
            </a:br>
            <a:r>
              <a:rPr lang="ja-JP" altLang="en-US" sz="2400" u="sng" smtClean="0">
                <a:solidFill>
                  <a:srgbClr val="FF9900"/>
                </a:solidFill>
              </a:rPr>
              <a:t>クラウド型だからセキュリティも安心</a:t>
            </a:r>
          </a:p>
        </p:txBody>
      </p: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4643438" y="1196975"/>
            <a:ext cx="38100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400" b="1"/>
              <a:t>【</a:t>
            </a:r>
            <a:r>
              <a:rPr lang="ja-JP" altLang="en-US" sz="1400" b="1"/>
              <a:t>初期導入費用</a:t>
            </a:r>
            <a:r>
              <a:rPr lang="en-US" altLang="ja-JP" sz="1400" b="1"/>
              <a:t>】</a:t>
            </a:r>
            <a:endParaRPr lang="en-US" altLang="ja-JP" sz="14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/>
              <a:t>本製品の使用に導入当たり基本契約料　　　　　　　　　　　　　　　　３００万円　３回支払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/>
              <a:t>　初回契約　基本契約料の４０％　　契約締結時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/>
              <a:t>　中間確認　基本契約料の３０％　　試験導入時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/>
              <a:t>　最終受渡　基本契約料の３０％　　製品完了時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4716463" y="3141663"/>
            <a:ext cx="3810000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ja-JP" sz="1400" b="1"/>
              <a:t>【</a:t>
            </a:r>
            <a:r>
              <a:rPr lang="ja-JP" altLang="en-US" sz="1400" b="1"/>
              <a:t>ランニングコスト</a:t>
            </a:r>
            <a:r>
              <a:rPr lang="en-US" altLang="ja-JP" sz="1400" b="1"/>
              <a:t>】(</a:t>
            </a:r>
            <a:r>
              <a:rPr lang="ja-JP" altLang="en-US" sz="1400" b="1"/>
              <a:t>月額）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 b="1"/>
              <a:t>サポート代金　</a:t>
            </a:r>
            <a:r>
              <a:rPr lang="ja-JP" altLang="en-US" sz="1200" b="1"/>
              <a:t>（電話対応のみ）</a:t>
            </a:r>
            <a:r>
              <a:rPr lang="ja-JP" altLang="en-US" sz="1400" b="1"/>
              <a:t>　　　 ５０００円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 b="1"/>
              <a:t>サーバー・メンテナンス代金         １５０００円　　　　　　　　　　　　　　　　　　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400" b="1"/>
              <a:t>アカウント数（ＩＤ、パスワード）１ケ  　９８０円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200" b="1"/>
              <a:t>　　　　　　　　　</a:t>
            </a:r>
            <a:r>
              <a:rPr lang="ja-JP" altLang="en-US" sz="1000" b="1"/>
              <a:t>　（</a:t>
            </a:r>
            <a:r>
              <a:rPr lang="ja-JP" altLang="en-US" sz="1000"/>
              <a:t>料金は別途消費税が発生致します。）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200"/>
              <a:t>２年を過ぎて使用継続の場合は月額の使用料に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200"/>
              <a:t>ポイントが付加 されます。</a:t>
            </a:r>
            <a:r>
              <a:rPr lang="ja-JP" altLang="en-US" sz="1000"/>
              <a:t>（月額使用料の１％を１ポイント換算）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000"/>
              <a:t>　　　　　　　　　　　　　　　　　ポイントは２年後に使用可能です。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000"/>
              <a:t>　　　　　　　　　　　　　　　　　２年の契約期間をまたず解約の場合は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ja-JP" altLang="en-US" sz="1000"/>
              <a:t>　　　　　　　　　　　　　　　　　１００万円の違約金が発生します。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ja-JP" sz="1000"/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468313" y="4221163"/>
            <a:ext cx="36020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/>
              <a:t>●</a:t>
            </a:r>
            <a:r>
              <a:rPr lang="ja-JP" altLang="en-US" sz="1400"/>
              <a:t>使用契約だからこの価格を実現</a:t>
            </a:r>
          </a:p>
        </p:txBody>
      </p:sp>
      <p:sp>
        <p:nvSpPr>
          <p:cNvPr id="14342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31670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/>
              <a:t>●</a:t>
            </a:r>
            <a:r>
              <a:rPr lang="ja-JP" altLang="en-US" sz="1400"/>
              <a:t>更新料は必要ありません。</a:t>
            </a:r>
          </a:p>
        </p:txBody>
      </p:sp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468313" y="4868863"/>
            <a:ext cx="3095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/>
              <a:t>●</a:t>
            </a:r>
            <a:r>
              <a:rPr lang="ja-JP" altLang="en-US" sz="1400"/>
              <a:t>ＰＣはＩＴが使えればＯＫ！</a:t>
            </a:r>
          </a:p>
        </p:txBody>
      </p:sp>
      <p:sp>
        <p:nvSpPr>
          <p:cNvPr id="14344" name="Text Box 10"/>
          <p:cNvSpPr txBox="1">
            <a:spLocks noChangeArrowheads="1"/>
          </p:cNvSpPr>
          <p:nvPr/>
        </p:nvSpPr>
        <p:spPr bwMode="auto">
          <a:xfrm>
            <a:off x="468313" y="5229225"/>
            <a:ext cx="3959225" cy="62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/>
              <a:t>●</a:t>
            </a:r>
            <a:r>
              <a:rPr lang="ja-JP" altLang="en-US" sz="1400"/>
              <a:t>運用方法によってはすべてが無料に？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400"/>
              <a:t>  </a:t>
            </a:r>
            <a:r>
              <a:rPr lang="en-US" altLang="ja-JP" sz="1400"/>
              <a:t>(</a:t>
            </a:r>
            <a:r>
              <a:rPr lang="ja-JP" altLang="en-US" sz="1400"/>
              <a:t>内緒で教えます）</a:t>
            </a:r>
          </a:p>
        </p:txBody>
      </p:sp>
      <p:sp>
        <p:nvSpPr>
          <p:cNvPr id="14345" name="Text Box 12"/>
          <p:cNvSpPr txBox="1">
            <a:spLocks noChangeArrowheads="1"/>
          </p:cNvSpPr>
          <p:nvPr/>
        </p:nvSpPr>
        <p:spPr bwMode="auto">
          <a:xfrm>
            <a:off x="468313" y="3716338"/>
            <a:ext cx="3887787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400"/>
              <a:t>●</a:t>
            </a:r>
            <a:r>
              <a:rPr lang="ja-JP" altLang="en-US" sz="1400"/>
              <a:t>セキュリティはクラウド型だから安心（貸金庫に     預けてる感覚で）</a:t>
            </a:r>
          </a:p>
        </p:txBody>
      </p:sp>
      <p:sp>
        <p:nvSpPr>
          <p:cNvPr id="14346" name="Text Box 13"/>
          <p:cNvSpPr txBox="1">
            <a:spLocks noChangeArrowheads="1"/>
          </p:cNvSpPr>
          <p:nvPr/>
        </p:nvSpPr>
        <p:spPr bwMode="auto">
          <a:xfrm>
            <a:off x="611188" y="5805488"/>
            <a:ext cx="3744912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chemeClr val="tx2"/>
                </a:solidFill>
                <a:hlinkClick r:id="rId3"/>
              </a:rPr>
              <a:t>http://abcs.aishiki.co.jp/</a:t>
            </a:r>
            <a:r>
              <a:rPr lang="en-US" altLang="ja-JP" sz="180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800">
                <a:solidFill>
                  <a:schemeClr val="tx2"/>
                </a:solidFill>
              </a:rPr>
              <a:t>Email: aishiki@aishiki.co.jp</a:t>
            </a:r>
          </a:p>
        </p:txBody>
      </p:sp>
      <p:sp>
        <p:nvSpPr>
          <p:cNvPr id="14347" name="Text Box 14"/>
          <p:cNvSpPr txBox="1">
            <a:spLocks noChangeArrowheads="1"/>
          </p:cNvSpPr>
          <p:nvPr/>
        </p:nvSpPr>
        <p:spPr bwMode="auto">
          <a:xfrm>
            <a:off x="4716463" y="2708275"/>
            <a:ext cx="381635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100"/>
              <a:t>※</a:t>
            </a:r>
            <a:r>
              <a:rPr lang="ja-JP" altLang="en-US" sz="1100"/>
              <a:t>使用開始に当たってのご説明時に別途費用が発生します。　　　マニュアル説明５時間程度２００００円</a:t>
            </a:r>
            <a:r>
              <a:rPr lang="en-US" altLang="ja-JP" sz="1100"/>
              <a:t>(</a:t>
            </a:r>
            <a:r>
              <a:rPr lang="ja-JP" altLang="en-US" sz="1100"/>
              <a:t>出張費別途）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4643438" y="5373688"/>
            <a:ext cx="3744912" cy="122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2000" b="1">
                <a:latin typeface="Square721 BT" panose="020B0504020202060204" pitchFamily="34" charset="0"/>
                <a:ea typeface="AR P新藝体U" panose="020B0600010101010101" pitchFamily="50" charset="-128"/>
              </a:rPr>
              <a:t>AISHIKI CO.,LTD.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200"/>
              <a:t>大阪市中央区本町１丁目６番１６号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ja-JP" altLang="en-US" sz="1200"/>
              <a:t>　　　　　　　　いちご　</a:t>
            </a:r>
            <a:r>
              <a:rPr lang="en-US" altLang="ja-JP" sz="1200"/>
              <a:t>(</a:t>
            </a:r>
            <a:r>
              <a:rPr lang="ja-JP" altLang="en-US" sz="1200"/>
              <a:t>旧野村不動産</a:t>
            </a:r>
            <a:r>
              <a:rPr lang="en-US" altLang="ja-JP" sz="1200"/>
              <a:t>)</a:t>
            </a:r>
            <a:r>
              <a:rPr lang="ja-JP" altLang="en-US" sz="1200"/>
              <a:t>堺筋本町ビル７</a:t>
            </a:r>
            <a:r>
              <a:rPr lang="en-US" altLang="ja-JP" sz="1200"/>
              <a:t>F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ja-JP" sz="1200"/>
              <a:t>TEL</a:t>
            </a:r>
            <a:r>
              <a:rPr lang="ja-JP" altLang="en-US" sz="1200"/>
              <a:t>　０６－６２６４－０３３０　</a:t>
            </a:r>
            <a:r>
              <a:rPr lang="en-US" altLang="ja-JP" sz="1200"/>
              <a:t>FAX</a:t>
            </a:r>
            <a:r>
              <a:rPr lang="ja-JP" altLang="en-US" sz="1200"/>
              <a:t>０６－６２６４－３４４３</a:t>
            </a:r>
          </a:p>
        </p:txBody>
      </p:sp>
      <p:pic>
        <p:nvPicPr>
          <p:cNvPr id="14349" name="Picture 19" descr="img (48)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836679">
            <a:off x="323850" y="692150"/>
            <a:ext cx="2393950" cy="2801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acific">
  <a:themeElements>
    <a:clrScheme name="pacific 16">
      <a:dk1>
        <a:srgbClr val="000000"/>
      </a:dk1>
      <a:lt1>
        <a:srgbClr val="DDDDDD"/>
      </a:lt1>
      <a:dk2>
        <a:srgbClr val="000099"/>
      </a:dk2>
      <a:lt2>
        <a:srgbClr val="FFFFFF"/>
      </a:lt2>
      <a:accent1>
        <a:srgbClr val="E3B5DF"/>
      </a:accent1>
      <a:accent2>
        <a:srgbClr val="B0E0CE"/>
      </a:accent2>
      <a:accent3>
        <a:srgbClr val="EBEBEB"/>
      </a:accent3>
      <a:accent4>
        <a:srgbClr val="000000"/>
      </a:accent4>
      <a:accent5>
        <a:srgbClr val="EFD7EC"/>
      </a:accent5>
      <a:accent6>
        <a:srgbClr val="9FCBBA"/>
      </a:accent6>
      <a:hlink>
        <a:srgbClr val="D7B18F"/>
      </a:hlink>
      <a:folHlink>
        <a:srgbClr val="78B5C8"/>
      </a:folHlink>
    </a:clrScheme>
    <a:fontScheme name="pacific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acific 1">
        <a:dk1>
          <a:srgbClr val="006359"/>
        </a:dk1>
        <a:lt1>
          <a:srgbClr val="FFFFFF"/>
        </a:lt1>
        <a:dk2>
          <a:srgbClr val="00B7A5"/>
        </a:dk2>
        <a:lt2>
          <a:srgbClr val="F6F98B"/>
        </a:lt2>
        <a:accent1>
          <a:srgbClr val="E2A57C"/>
        </a:accent1>
        <a:accent2>
          <a:srgbClr val="7C89CC"/>
        </a:accent2>
        <a:accent3>
          <a:srgbClr val="AAD8CF"/>
        </a:accent3>
        <a:accent4>
          <a:srgbClr val="DADADA"/>
        </a:accent4>
        <a:accent5>
          <a:srgbClr val="EECFBF"/>
        </a:accent5>
        <a:accent6>
          <a:srgbClr val="707CB9"/>
        </a:accent6>
        <a:hlink>
          <a:srgbClr val="C65495"/>
        </a:hlink>
        <a:folHlink>
          <a:srgbClr val="78C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ific 2">
        <a:dk1>
          <a:srgbClr val="000000"/>
        </a:dk1>
        <a:lt1>
          <a:srgbClr val="FFFFFF"/>
        </a:lt1>
        <a:dk2>
          <a:srgbClr val="800000"/>
        </a:dk2>
        <a:lt2>
          <a:srgbClr val="F5E9D7"/>
        </a:lt2>
        <a:accent1>
          <a:srgbClr val="FF9966"/>
        </a:accent1>
        <a:accent2>
          <a:srgbClr val="FF3399"/>
        </a:accent2>
        <a:accent3>
          <a:srgbClr val="FFFFFF"/>
        </a:accent3>
        <a:accent4>
          <a:srgbClr val="000000"/>
        </a:accent4>
        <a:accent5>
          <a:srgbClr val="FFCAB8"/>
        </a:accent5>
        <a:accent6>
          <a:srgbClr val="E72D8A"/>
        </a:accent6>
        <a:hlink>
          <a:srgbClr val="FF99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3">
        <a:dk1>
          <a:srgbClr val="000000"/>
        </a:dk1>
        <a:lt1>
          <a:srgbClr val="EAEAEA"/>
        </a:lt1>
        <a:dk2>
          <a:srgbClr val="000000"/>
        </a:dk2>
        <a:lt2>
          <a:srgbClr val="F8F8F8"/>
        </a:lt2>
        <a:accent1>
          <a:srgbClr val="C0C0C0"/>
        </a:accent1>
        <a:accent2>
          <a:srgbClr val="808080"/>
        </a:accent2>
        <a:accent3>
          <a:srgbClr val="F3F3F3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4D4D4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4">
        <a:dk1>
          <a:srgbClr val="642842"/>
        </a:dk1>
        <a:lt1>
          <a:srgbClr val="FFFFFF"/>
        </a:lt1>
        <a:dk2>
          <a:srgbClr val="AF4572"/>
        </a:dk2>
        <a:lt2>
          <a:srgbClr val="FCE79D"/>
        </a:lt2>
        <a:accent1>
          <a:srgbClr val="F49100"/>
        </a:accent1>
        <a:accent2>
          <a:srgbClr val="89AD65"/>
        </a:accent2>
        <a:accent3>
          <a:srgbClr val="D4B0BC"/>
        </a:accent3>
        <a:accent4>
          <a:srgbClr val="DADADA"/>
        </a:accent4>
        <a:accent5>
          <a:srgbClr val="F8C7AA"/>
        </a:accent5>
        <a:accent6>
          <a:srgbClr val="7C9C5B"/>
        </a:accent6>
        <a:hlink>
          <a:srgbClr val="CCECFF"/>
        </a:hlink>
        <a:folHlink>
          <a:srgbClr val="91A2D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ific 5">
        <a:dk1>
          <a:srgbClr val="321900"/>
        </a:dk1>
        <a:lt1>
          <a:srgbClr val="E8AB82"/>
        </a:lt1>
        <a:dk2>
          <a:srgbClr val="FFEAD5"/>
        </a:dk2>
        <a:lt2>
          <a:srgbClr val="C18A65"/>
        </a:lt2>
        <a:accent1>
          <a:srgbClr val="E5CE79"/>
        </a:accent1>
        <a:accent2>
          <a:srgbClr val="B6BF5F"/>
        </a:accent2>
        <a:accent3>
          <a:srgbClr val="F2D2C1"/>
        </a:accent3>
        <a:accent4>
          <a:srgbClr val="291400"/>
        </a:accent4>
        <a:accent5>
          <a:srgbClr val="F0E3BE"/>
        </a:accent5>
        <a:accent6>
          <a:srgbClr val="A5AD55"/>
        </a:accent6>
        <a:hlink>
          <a:srgbClr val="F0E2E0"/>
        </a:hlink>
        <a:folHlink>
          <a:srgbClr val="A5436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6">
        <a:dk1>
          <a:srgbClr val="000000"/>
        </a:dk1>
        <a:lt1>
          <a:srgbClr val="FFFFCC"/>
        </a:lt1>
        <a:dk2>
          <a:srgbClr val="333300"/>
        </a:dk2>
        <a:lt2>
          <a:srgbClr val="BAB870"/>
        </a:lt2>
        <a:accent1>
          <a:srgbClr val="7AA94F"/>
        </a:accent1>
        <a:accent2>
          <a:srgbClr val="FFFF99"/>
        </a:accent2>
        <a:accent3>
          <a:srgbClr val="FFFFE2"/>
        </a:accent3>
        <a:accent4>
          <a:srgbClr val="000000"/>
        </a:accent4>
        <a:accent5>
          <a:srgbClr val="BED1B2"/>
        </a:accent5>
        <a:accent6>
          <a:srgbClr val="E7E78A"/>
        </a:accent6>
        <a:hlink>
          <a:srgbClr val="4D4D4D"/>
        </a:hlink>
        <a:folHlink>
          <a:srgbClr val="887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7">
        <a:dk1>
          <a:srgbClr val="000000"/>
        </a:dk1>
        <a:lt1>
          <a:srgbClr val="9ACE76"/>
        </a:lt1>
        <a:dk2>
          <a:srgbClr val="006600"/>
        </a:dk2>
        <a:lt2>
          <a:srgbClr val="68A83C"/>
        </a:lt2>
        <a:accent1>
          <a:srgbClr val="E5B479"/>
        </a:accent1>
        <a:accent2>
          <a:srgbClr val="C2AC5C"/>
        </a:accent2>
        <a:accent3>
          <a:srgbClr val="CAE3BD"/>
        </a:accent3>
        <a:accent4>
          <a:srgbClr val="000000"/>
        </a:accent4>
        <a:accent5>
          <a:srgbClr val="F0D6BE"/>
        </a:accent5>
        <a:accent6>
          <a:srgbClr val="B09B53"/>
        </a:accent6>
        <a:hlink>
          <a:srgbClr val="A25A4E"/>
        </a:hlink>
        <a:folHlink>
          <a:srgbClr val="CD859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8">
        <a:dk1>
          <a:srgbClr val="2A547E"/>
        </a:dk1>
        <a:lt1>
          <a:srgbClr val="FFFFFF"/>
        </a:lt1>
        <a:dk2>
          <a:srgbClr val="4E89C4"/>
        </a:dk2>
        <a:lt2>
          <a:srgbClr val="CCECFF"/>
        </a:lt2>
        <a:accent1>
          <a:srgbClr val="31B5C3"/>
        </a:accent1>
        <a:accent2>
          <a:srgbClr val="89AD65"/>
        </a:accent2>
        <a:accent3>
          <a:srgbClr val="B2C4DE"/>
        </a:accent3>
        <a:accent4>
          <a:srgbClr val="DADADA"/>
        </a:accent4>
        <a:accent5>
          <a:srgbClr val="ADD7DE"/>
        </a:accent5>
        <a:accent6>
          <a:srgbClr val="7C9C5B"/>
        </a:accent6>
        <a:hlink>
          <a:srgbClr val="D1C79D"/>
        </a:hlink>
        <a:folHlink>
          <a:srgbClr val="C0D5E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cific 9">
        <a:dk1>
          <a:srgbClr val="000000"/>
        </a:dk1>
        <a:lt1>
          <a:srgbClr val="CCECFF"/>
        </a:lt1>
        <a:dk2>
          <a:srgbClr val="0033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E2F4FF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0">
        <a:dk1>
          <a:srgbClr val="000000"/>
        </a:dk1>
        <a:lt1>
          <a:srgbClr val="666699"/>
        </a:lt1>
        <a:dk2>
          <a:srgbClr val="0033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B8B8CA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1">
        <a:dk1>
          <a:srgbClr val="000000"/>
        </a:dk1>
        <a:lt1>
          <a:srgbClr val="4D4D4D"/>
        </a:lt1>
        <a:dk2>
          <a:srgbClr val="0033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B2B2B2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2">
        <a:dk1>
          <a:srgbClr val="000000"/>
        </a:dk1>
        <a:lt1>
          <a:srgbClr val="4D4D4D"/>
        </a:lt1>
        <a:dk2>
          <a:srgbClr val="FFFFFF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B2B2B2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3">
        <a:dk1>
          <a:srgbClr val="000000"/>
        </a:dk1>
        <a:lt1>
          <a:srgbClr val="5F5F5F"/>
        </a:lt1>
        <a:dk2>
          <a:srgbClr val="FFFFFF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B6B6B6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4">
        <a:dk1>
          <a:srgbClr val="000000"/>
        </a:dk1>
        <a:lt1>
          <a:srgbClr val="969696"/>
        </a:lt1>
        <a:dk2>
          <a:srgbClr val="FFFFFF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C9C9C9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5">
        <a:dk1>
          <a:srgbClr val="000000"/>
        </a:dk1>
        <a:lt1>
          <a:srgbClr val="969696"/>
        </a:lt1>
        <a:dk2>
          <a:srgbClr val="0000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C9C9C9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cific 16">
        <a:dk1>
          <a:srgbClr val="000000"/>
        </a:dk1>
        <a:lt1>
          <a:srgbClr val="DDDDDD"/>
        </a:lt1>
        <a:dk2>
          <a:srgbClr val="000099"/>
        </a:dk2>
        <a:lt2>
          <a:srgbClr val="FFFFFF"/>
        </a:lt2>
        <a:accent1>
          <a:srgbClr val="E3B5DF"/>
        </a:accent1>
        <a:accent2>
          <a:srgbClr val="B0E0CE"/>
        </a:accent2>
        <a:accent3>
          <a:srgbClr val="EBEBEB"/>
        </a:accent3>
        <a:accent4>
          <a:srgbClr val="000000"/>
        </a:accent4>
        <a:accent5>
          <a:srgbClr val="EFD7EC"/>
        </a:accent5>
        <a:accent6>
          <a:srgbClr val="9FCBBA"/>
        </a:accent6>
        <a:hlink>
          <a:srgbClr val="D7B18F"/>
        </a:hlink>
        <a:folHlink>
          <a:srgbClr val="78B5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PACIFIC</Template>
  <TotalTime>587</TotalTime>
  <Words>453</Words>
  <Application>Microsoft Office PowerPoint</Application>
  <PresentationFormat>画面に合わせる (4:3)</PresentationFormat>
  <Paragraphs>76</Paragraphs>
  <Slides>5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3" baseType="lpstr">
      <vt:lpstr>AR P新藝体U</vt:lpstr>
      <vt:lpstr>ＭＳ Ｐゴシック</vt:lpstr>
      <vt:lpstr>ＭＳ Ｐ明朝</vt:lpstr>
      <vt:lpstr>Arial</vt:lpstr>
      <vt:lpstr>Square721 BT</vt:lpstr>
      <vt:lpstr>Times New Roman</vt:lpstr>
      <vt:lpstr>Wingdings</vt:lpstr>
      <vt:lpstr>pacific</vt:lpstr>
      <vt:lpstr>　　　　　　　　　　　　　クラウド型 　　　　　　ABCsystem</vt:lpstr>
      <vt:lpstr>クラウド型販売管理システム POS販売管理・受発注管理 流通のコンサルタントが制作しました。 </vt:lpstr>
      <vt:lpstr>クラウド型で大容量も可能に 流通業のコンサルタントが制作</vt:lpstr>
      <vt:lpstr>商品登録をするだけで簡単操作 こんなにメリットが</vt:lpstr>
      <vt:lpstr>PowerPoint プレゼンテーション</vt:lpstr>
    </vt:vector>
  </TitlesOfParts>
  <Company>AISHIKI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ABCsystem</dc:title>
  <dc:creator>shibata</dc:creator>
  <cp:lastModifiedBy>SHIBATA</cp:lastModifiedBy>
  <cp:revision>31</cp:revision>
  <cp:lastPrinted>2018-01-05T10:37:26Z</cp:lastPrinted>
  <dcterms:created xsi:type="dcterms:W3CDTF">2013-05-10T07:00:09Z</dcterms:created>
  <dcterms:modified xsi:type="dcterms:W3CDTF">2018-01-05T10:40:52Z</dcterms:modified>
</cp:coreProperties>
</file>